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151876" y="1685289"/>
            <a:ext cx="3275329" cy="4409440"/>
          </a:xfrm>
          <a:custGeom>
            <a:avLst/>
            <a:gdLst/>
            <a:ahLst/>
            <a:cxnLst/>
            <a:rect l="l" t="t" r="r" b="b"/>
            <a:pathLst>
              <a:path w="3275329" h="4409440">
                <a:moveTo>
                  <a:pt x="3275076" y="0"/>
                </a:moveTo>
                <a:lnTo>
                  <a:pt x="2869311" y="0"/>
                </a:lnTo>
                <a:lnTo>
                  <a:pt x="2869311" y="4023360"/>
                </a:lnTo>
                <a:lnTo>
                  <a:pt x="2869311" y="4024630"/>
                </a:lnTo>
                <a:lnTo>
                  <a:pt x="983754" y="4024630"/>
                </a:lnTo>
                <a:lnTo>
                  <a:pt x="983754" y="4023360"/>
                </a:lnTo>
                <a:lnTo>
                  <a:pt x="0" y="4023360"/>
                </a:lnTo>
                <a:lnTo>
                  <a:pt x="0" y="4024630"/>
                </a:lnTo>
                <a:lnTo>
                  <a:pt x="0" y="4409440"/>
                </a:lnTo>
                <a:lnTo>
                  <a:pt x="3275076" y="4409440"/>
                </a:lnTo>
                <a:lnTo>
                  <a:pt x="3275076" y="4024630"/>
                </a:lnTo>
                <a:lnTo>
                  <a:pt x="3275076" y="4023360"/>
                </a:lnTo>
                <a:lnTo>
                  <a:pt x="3275076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52855" y="743712"/>
            <a:ext cx="3275329" cy="4409440"/>
          </a:xfrm>
          <a:custGeom>
            <a:avLst/>
            <a:gdLst/>
            <a:ahLst/>
            <a:cxnLst/>
            <a:rect l="l" t="t" r="r" b="b"/>
            <a:pathLst>
              <a:path w="3275329" h="4409440">
                <a:moveTo>
                  <a:pt x="3274441" y="0"/>
                </a:moveTo>
                <a:lnTo>
                  <a:pt x="0" y="0"/>
                </a:lnTo>
                <a:lnTo>
                  <a:pt x="0" y="4408932"/>
                </a:lnTo>
                <a:lnTo>
                  <a:pt x="405701" y="4408932"/>
                </a:lnTo>
                <a:lnTo>
                  <a:pt x="405701" y="384428"/>
                </a:lnTo>
                <a:lnTo>
                  <a:pt x="3275076" y="385825"/>
                </a:lnTo>
                <a:lnTo>
                  <a:pt x="3274619" y="288053"/>
                </a:lnTo>
                <a:lnTo>
                  <a:pt x="3274897" y="97700"/>
                </a:lnTo>
                <a:lnTo>
                  <a:pt x="3274441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2676" y="0"/>
            <a:ext cx="6096762" cy="685571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752856" y="743711"/>
            <a:ext cx="10674350" cy="5351145"/>
          </a:xfrm>
          <a:custGeom>
            <a:avLst/>
            <a:gdLst/>
            <a:ahLst/>
            <a:cxnLst/>
            <a:rect l="l" t="t" r="r" b="b"/>
            <a:pathLst>
              <a:path w="10674350" h="5351145">
                <a:moveTo>
                  <a:pt x="3275076" y="385826"/>
                </a:moveTo>
                <a:lnTo>
                  <a:pt x="3274618" y="288061"/>
                </a:lnTo>
                <a:lnTo>
                  <a:pt x="3274885" y="97701"/>
                </a:lnTo>
                <a:lnTo>
                  <a:pt x="3274441" y="0"/>
                </a:lnTo>
                <a:lnTo>
                  <a:pt x="0" y="0"/>
                </a:lnTo>
                <a:lnTo>
                  <a:pt x="0" y="4408932"/>
                </a:lnTo>
                <a:lnTo>
                  <a:pt x="405701" y="4408932"/>
                </a:lnTo>
                <a:lnTo>
                  <a:pt x="405701" y="384429"/>
                </a:lnTo>
                <a:lnTo>
                  <a:pt x="3275076" y="385826"/>
                </a:lnTo>
                <a:close/>
              </a:path>
              <a:path w="10674350" h="5351145">
                <a:moveTo>
                  <a:pt x="10674096" y="941578"/>
                </a:moveTo>
                <a:lnTo>
                  <a:pt x="10268331" y="941578"/>
                </a:lnTo>
                <a:lnTo>
                  <a:pt x="10268331" y="4964938"/>
                </a:lnTo>
                <a:lnTo>
                  <a:pt x="10268331" y="4966208"/>
                </a:lnTo>
                <a:lnTo>
                  <a:pt x="8382775" y="4966208"/>
                </a:lnTo>
                <a:lnTo>
                  <a:pt x="8382775" y="4964938"/>
                </a:lnTo>
                <a:lnTo>
                  <a:pt x="7399020" y="4964938"/>
                </a:lnTo>
                <a:lnTo>
                  <a:pt x="7399020" y="4966208"/>
                </a:lnTo>
                <a:lnTo>
                  <a:pt x="7399020" y="5351018"/>
                </a:lnTo>
                <a:lnTo>
                  <a:pt x="10674096" y="5351018"/>
                </a:lnTo>
                <a:lnTo>
                  <a:pt x="10674096" y="4966208"/>
                </a:lnTo>
                <a:lnTo>
                  <a:pt x="10674096" y="4964938"/>
                </a:lnTo>
                <a:lnTo>
                  <a:pt x="10674096" y="941578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52927" y="2812491"/>
            <a:ext cx="4950459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EEECE2"/>
                </a:solidFill>
                <a:latin typeface="Broadway"/>
                <a:cs typeface="Broadw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EECE2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1">
                <a:solidFill>
                  <a:srgbClr val="181B0D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EECE2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EECE2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3717" y="536270"/>
            <a:ext cx="8377555" cy="391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EECE2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22017" y="1683512"/>
            <a:ext cx="7347965" cy="1896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1">
                <a:solidFill>
                  <a:srgbClr val="181B0D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jp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manac.com/gardening/frostdate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1876" y="1685289"/>
            <a:ext cx="3275329" cy="4409440"/>
          </a:xfrm>
          <a:custGeom>
            <a:avLst/>
            <a:gdLst/>
            <a:ahLst/>
            <a:cxnLst/>
            <a:rect l="l" t="t" r="r" b="b"/>
            <a:pathLst>
              <a:path w="3275329" h="4409440">
                <a:moveTo>
                  <a:pt x="3275076" y="0"/>
                </a:moveTo>
                <a:lnTo>
                  <a:pt x="2869311" y="0"/>
                </a:lnTo>
                <a:lnTo>
                  <a:pt x="2869311" y="4023360"/>
                </a:lnTo>
                <a:lnTo>
                  <a:pt x="2869311" y="4024630"/>
                </a:lnTo>
                <a:lnTo>
                  <a:pt x="983754" y="4024630"/>
                </a:lnTo>
                <a:lnTo>
                  <a:pt x="983754" y="4023360"/>
                </a:lnTo>
                <a:lnTo>
                  <a:pt x="0" y="4023360"/>
                </a:lnTo>
                <a:lnTo>
                  <a:pt x="0" y="4024630"/>
                </a:lnTo>
                <a:lnTo>
                  <a:pt x="0" y="4409440"/>
                </a:lnTo>
                <a:lnTo>
                  <a:pt x="3275076" y="4409440"/>
                </a:lnTo>
                <a:lnTo>
                  <a:pt x="3275076" y="4024630"/>
                </a:lnTo>
                <a:lnTo>
                  <a:pt x="3275076" y="4023360"/>
                </a:lnTo>
                <a:lnTo>
                  <a:pt x="3275076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object 5"/>
            <p:cNvSpPr/>
            <p:nvPr/>
          </p:nvSpPr>
          <p:spPr>
            <a:xfrm>
              <a:off x="752855" y="743712"/>
              <a:ext cx="3275329" cy="4409440"/>
            </a:xfrm>
            <a:custGeom>
              <a:avLst/>
              <a:gdLst/>
              <a:ahLst/>
              <a:cxnLst/>
              <a:rect l="l" t="t" r="r" b="b"/>
              <a:pathLst>
                <a:path w="3275329" h="4409440">
                  <a:moveTo>
                    <a:pt x="3274441" y="0"/>
                  </a:moveTo>
                  <a:lnTo>
                    <a:pt x="0" y="0"/>
                  </a:lnTo>
                  <a:lnTo>
                    <a:pt x="0" y="4408932"/>
                  </a:lnTo>
                  <a:lnTo>
                    <a:pt x="405701" y="4408932"/>
                  </a:lnTo>
                  <a:lnTo>
                    <a:pt x="405701" y="384428"/>
                  </a:lnTo>
                  <a:lnTo>
                    <a:pt x="3275076" y="385825"/>
                  </a:lnTo>
                  <a:lnTo>
                    <a:pt x="3274619" y="288053"/>
                  </a:lnTo>
                  <a:lnTo>
                    <a:pt x="3274897" y="97700"/>
                  </a:lnTo>
                  <a:lnTo>
                    <a:pt x="3274441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024" y="0"/>
              <a:ext cx="10283952" cy="6857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52856" y="743711"/>
              <a:ext cx="10674350" cy="5351145"/>
            </a:xfrm>
            <a:custGeom>
              <a:avLst/>
              <a:gdLst/>
              <a:ahLst/>
              <a:cxnLst/>
              <a:rect l="l" t="t" r="r" b="b"/>
              <a:pathLst>
                <a:path w="10674350" h="5351145">
                  <a:moveTo>
                    <a:pt x="3275076" y="385826"/>
                  </a:moveTo>
                  <a:lnTo>
                    <a:pt x="3274618" y="288061"/>
                  </a:lnTo>
                  <a:lnTo>
                    <a:pt x="3274885" y="97701"/>
                  </a:lnTo>
                  <a:lnTo>
                    <a:pt x="3274441" y="0"/>
                  </a:lnTo>
                  <a:lnTo>
                    <a:pt x="0" y="0"/>
                  </a:lnTo>
                  <a:lnTo>
                    <a:pt x="0" y="4408932"/>
                  </a:lnTo>
                  <a:lnTo>
                    <a:pt x="405701" y="4408932"/>
                  </a:lnTo>
                  <a:lnTo>
                    <a:pt x="405701" y="384429"/>
                  </a:lnTo>
                  <a:lnTo>
                    <a:pt x="3275076" y="385826"/>
                  </a:lnTo>
                  <a:close/>
                </a:path>
                <a:path w="10674350" h="5351145">
                  <a:moveTo>
                    <a:pt x="10674096" y="941578"/>
                  </a:moveTo>
                  <a:lnTo>
                    <a:pt x="10268331" y="941578"/>
                  </a:lnTo>
                  <a:lnTo>
                    <a:pt x="10268331" y="4964938"/>
                  </a:lnTo>
                  <a:lnTo>
                    <a:pt x="10268331" y="4966208"/>
                  </a:lnTo>
                  <a:lnTo>
                    <a:pt x="8382775" y="4966208"/>
                  </a:lnTo>
                  <a:lnTo>
                    <a:pt x="8382775" y="4964938"/>
                  </a:lnTo>
                  <a:lnTo>
                    <a:pt x="7399020" y="4964938"/>
                  </a:lnTo>
                  <a:lnTo>
                    <a:pt x="7399020" y="4966208"/>
                  </a:lnTo>
                  <a:lnTo>
                    <a:pt x="7399020" y="5351018"/>
                  </a:lnTo>
                  <a:lnTo>
                    <a:pt x="10674096" y="5351018"/>
                  </a:lnTo>
                  <a:lnTo>
                    <a:pt x="10674096" y="4966208"/>
                  </a:lnTo>
                  <a:lnTo>
                    <a:pt x="10674096" y="4964938"/>
                  </a:lnTo>
                  <a:lnTo>
                    <a:pt x="10674096" y="941578"/>
                  </a:lnTo>
                  <a:close/>
                </a:path>
              </a:pathLst>
            </a:custGeom>
            <a:solidFill>
              <a:srgbClr val="EEE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151876" y="1685289"/>
            <a:ext cx="2869565" cy="4024629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7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72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TING</a:t>
            </a:r>
            <a:endParaRPr sz="72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6829" y="2110951"/>
            <a:ext cx="5174615" cy="2651125"/>
          </a:xfrm>
          <a:prstGeom prst="rect">
            <a:avLst/>
          </a:prstGeom>
        </p:spPr>
        <p:txBody>
          <a:bodyPr vert="horz" wrap="square" lIns="0" tIns="606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75"/>
              </a:spcBef>
            </a:pPr>
            <a:r>
              <a:rPr sz="7200" spc="-29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</a:t>
            </a:r>
            <a:r>
              <a:rPr sz="7200" spc="-3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O</a:t>
            </a:r>
            <a:r>
              <a:rPr sz="7200" spc="-4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</a:t>
            </a:r>
            <a:r>
              <a:rPr sz="7200" spc="-98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</a:t>
            </a:r>
            <a:r>
              <a:rPr sz="7200" spc="-204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</a:t>
            </a:r>
            <a:r>
              <a:rPr sz="7200" spc="-9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O</a:t>
            </a:r>
            <a:r>
              <a:rPr sz="72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7200" spc="-2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PLAN</a:t>
            </a:r>
            <a:endParaRPr sz="7200">
              <a:latin typeface="Franklin Gothic Medium"/>
              <a:cs typeface="Franklin Gothic Medium"/>
            </a:endParaRPr>
          </a:p>
          <a:p>
            <a:pPr marL="2334895" marR="464820" indent="33020">
              <a:lnSpc>
                <a:spcPct val="112200"/>
              </a:lnSpc>
              <a:spcBef>
                <a:spcPts val="1160"/>
              </a:spcBef>
            </a:pPr>
            <a:r>
              <a:rPr sz="2300" spc="-3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Sitting</a:t>
            </a:r>
            <a:r>
              <a:rPr sz="23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3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Bull</a:t>
            </a:r>
            <a:r>
              <a:rPr sz="23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3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College </a:t>
            </a:r>
            <a:r>
              <a:rPr sz="2300" spc="-56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3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Agriculture</a:t>
            </a:r>
            <a:r>
              <a:rPr sz="23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3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Division</a:t>
            </a:r>
            <a:endParaRPr sz="23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0" y="0"/>
            <a:ext cx="6659880" cy="6858000"/>
          </a:xfrm>
          <a:custGeom>
            <a:avLst/>
            <a:gdLst/>
            <a:ahLst/>
            <a:cxnLst/>
            <a:rect l="l" t="t" r="r" b="b"/>
            <a:pathLst>
              <a:path w="6659880" h="6858000">
                <a:moveTo>
                  <a:pt x="0" y="6858000"/>
                </a:moveTo>
                <a:lnTo>
                  <a:pt x="6659880" y="6858000"/>
                </a:lnTo>
                <a:lnTo>
                  <a:pt x="66598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532120" cy="6858000"/>
            <a:chOff x="0" y="0"/>
            <a:chExt cx="553212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303520" cy="6858000"/>
            </a:xfrm>
            <a:custGeom>
              <a:avLst/>
              <a:gdLst/>
              <a:ahLst/>
              <a:cxnLst/>
              <a:rect l="l" t="t" r="r" b="b"/>
              <a:pathLst>
                <a:path w="5303520" h="6858000">
                  <a:moveTo>
                    <a:pt x="53035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303520" y="6858000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8B8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34568" y="402463"/>
            <a:ext cx="373887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800" spc="-80" dirty="0">
                <a:solidFill>
                  <a:srgbClr val="181B0D"/>
                </a:solidFill>
              </a:rPr>
              <a:t>Where</a:t>
            </a:r>
            <a:r>
              <a:rPr sz="4800" spc="-40" dirty="0">
                <a:solidFill>
                  <a:srgbClr val="181B0D"/>
                </a:solidFill>
              </a:rPr>
              <a:t> </a:t>
            </a:r>
            <a:r>
              <a:rPr sz="4800" spc="-95" dirty="0">
                <a:solidFill>
                  <a:srgbClr val="181B0D"/>
                </a:solidFill>
              </a:rPr>
              <a:t>to</a:t>
            </a:r>
            <a:r>
              <a:rPr sz="4800" spc="-30" dirty="0">
                <a:solidFill>
                  <a:srgbClr val="181B0D"/>
                </a:solidFill>
              </a:rPr>
              <a:t> </a:t>
            </a:r>
            <a:r>
              <a:rPr sz="4800" spc="-20" dirty="0">
                <a:solidFill>
                  <a:srgbClr val="181B0D"/>
                </a:solidFill>
              </a:rPr>
              <a:t>Start</a:t>
            </a:r>
            <a:endParaRPr sz="4800"/>
          </a:p>
        </p:txBody>
      </p:sp>
      <p:grpSp>
        <p:nvGrpSpPr>
          <p:cNvPr id="7" name="object 7"/>
          <p:cNvGrpSpPr/>
          <p:nvPr/>
        </p:nvGrpSpPr>
        <p:grpSpPr>
          <a:xfrm>
            <a:off x="6368796" y="1556892"/>
            <a:ext cx="5151120" cy="3394075"/>
            <a:chOff x="6368796" y="1556892"/>
            <a:chExt cx="5151120" cy="339407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8796" y="1571243"/>
              <a:ext cx="5151120" cy="322021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97726" y="1556892"/>
              <a:ext cx="3930015" cy="571500"/>
            </a:xfrm>
            <a:custGeom>
              <a:avLst/>
              <a:gdLst/>
              <a:ahLst/>
              <a:cxnLst/>
              <a:rect l="l" t="t" r="r" b="b"/>
              <a:pathLst>
                <a:path w="3930015" h="571500">
                  <a:moveTo>
                    <a:pt x="295656" y="460248"/>
                  </a:moveTo>
                  <a:lnTo>
                    <a:pt x="291211" y="455803"/>
                  </a:lnTo>
                  <a:lnTo>
                    <a:pt x="285750" y="455676"/>
                  </a:lnTo>
                  <a:lnTo>
                    <a:pt x="280289" y="455676"/>
                  </a:lnTo>
                  <a:lnTo>
                    <a:pt x="275844" y="459994"/>
                  </a:lnTo>
                  <a:lnTo>
                    <a:pt x="275704" y="465709"/>
                  </a:lnTo>
                  <a:lnTo>
                    <a:pt x="275196" y="517156"/>
                  </a:lnTo>
                  <a:lnTo>
                    <a:pt x="17272" y="63500"/>
                  </a:lnTo>
                  <a:lnTo>
                    <a:pt x="0" y="73406"/>
                  </a:lnTo>
                  <a:lnTo>
                    <a:pt x="257949" y="526923"/>
                  </a:lnTo>
                  <a:lnTo>
                    <a:pt x="213360" y="501015"/>
                  </a:lnTo>
                  <a:lnTo>
                    <a:pt x="208661" y="498221"/>
                  </a:lnTo>
                  <a:lnTo>
                    <a:pt x="202565" y="499872"/>
                  </a:lnTo>
                  <a:lnTo>
                    <a:pt x="199771" y="504571"/>
                  </a:lnTo>
                  <a:lnTo>
                    <a:pt x="197104" y="509397"/>
                  </a:lnTo>
                  <a:lnTo>
                    <a:pt x="198628" y="515366"/>
                  </a:lnTo>
                  <a:lnTo>
                    <a:pt x="294386" y="570992"/>
                  </a:lnTo>
                  <a:lnTo>
                    <a:pt x="294513" y="558800"/>
                  </a:lnTo>
                  <a:lnTo>
                    <a:pt x="295529" y="465709"/>
                  </a:lnTo>
                  <a:lnTo>
                    <a:pt x="295656" y="460248"/>
                  </a:lnTo>
                  <a:close/>
                </a:path>
                <a:path w="3930015" h="571500">
                  <a:moveTo>
                    <a:pt x="3929634" y="14986"/>
                  </a:moveTo>
                  <a:lnTo>
                    <a:pt x="3916426" y="0"/>
                  </a:lnTo>
                  <a:lnTo>
                    <a:pt x="3520567" y="348361"/>
                  </a:lnTo>
                  <a:lnTo>
                    <a:pt x="3536823" y="299466"/>
                  </a:lnTo>
                  <a:lnTo>
                    <a:pt x="3538601" y="294259"/>
                  </a:lnTo>
                  <a:lnTo>
                    <a:pt x="3535807" y="288671"/>
                  </a:lnTo>
                  <a:lnTo>
                    <a:pt x="3530600" y="286893"/>
                  </a:lnTo>
                  <a:lnTo>
                    <a:pt x="3525393" y="285242"/>
                  </a:lnTo>
                  <a:lnTo>
                    <a:pt x="3519805" y="288036"/>
                  </a:lnTo>
                  <a:lnTo>
                    <a:pt x="3518027" y="293243"/>
                  </a:lnTo>
                  <a:lnTo>
                    <a:pt x="3484880" y="393065"/>
                  </a:lnTo>
                  <a:lnTo>
                    <a:pt x="3513264" y="387477"/>
                  </a:lnTo>
                  <a:lnTo>
                    <a:pt x="3593465" y="371729"/>
                  </a:lnTo>
                  <a:lnTo>
                    <a:pt x="3596894" y="366522"/>
                  </a:lnTo>
                  <a:lnTo>
                    <a:pt x="3594862" y="355727"/>
                  </a:lnTo>
                  <a:lnTo>
                    <a:pt x="3589655" y="352298"/>
                  </a:lnTo>
                  <a:lnTo>
                    <a:pt x="3533597" y="363283"/>
                  </a:lnTo>
                  <a:lnTo>
                    <a:pt x="3929634" y="14986"/>
                  </a:lnTo>
                  <a:close/>
                </a:path>
              </a:pathLst>
            </a:custGeom>
            <a:solidFill>
              <a:srgbClr val="887A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1848" y="4251070"/>
              <a:ext cx="204470" cy="700405"/>
            </a:xfrm>
            <a:custGeom>
              <a:avLst/>
              <a:gdLst/>
              <a:ahLst/>
              <a:cxnLst/>
              <a:rect l="l" t="t" r="r" b="b"/>
              <a:pathLst>
                <a:path w="204470" h="700404">
                  <a:moveTo>
                    <a:pt x="129671" y="77477"/>
                  </a:moveTo>
                  <a:lnTo>
                    <a:pt x="104330" y="107372"/>
                  </a:lnTo>
                  <a:lnTo>
                    <a:pt x="0" y="696467"/>
                  </a:lnTo>
                  <a:lnTo>
                    <a:pt x="19557" y="699896"/>
                  </a:lnTo>
                  <a:lnTo>
                    <a:pt x="129671" y="77477"/>
                  </a:lnTo>
                  <a:close/>
                </a:path>
                <a:path w="204470" h="700404">
                  <a:moveTo>
                    <a:pt x="156386" y="35305"/>
                  </a:moveTo>
                  <a:lnTo>
                    <a:pt x="117094" y="35305"/>
                  </a:lnTo>
                  <a:lnTo>
                    <a:pt x="136525" y="38734"/>
                  </a:lnTo>
                  <a:lnTo>
                    <a:pt x="134784" y="48572"/>
                  </a:lnTo>
                  <a:lnTo>
                    <a:pt x="151637" y="51561"/>
                  </a:lnTo>
                  <a:lnTo>
                    <a:pt x="129729" y="77408"/>
                  </a:lnTo>
                  <a:lnTo>
                    <a:pt x="165480" y="174751"/>
                  </a:lnTo>
                  <a:lnTo>
                    <a:pt x="169630" y="181453"/>
                  </a:lnTo>
                  <a:lnTo>
                    <a:pt x="175815" y="185880"/>
                  </a:lnTo>
                  <a:lnTo>
                    <a:pt x="183215" y="187664"/>
                  </a:lnTo>
                  <a:lnTo>
                    <a:pt x="191007" y="186435"/>
                  </a:lnTo>
                  <a:lnTo>
                    <a:pt x="197655" y="182360"/>
                  </a:lnTo>
                  <a:lnTo>
                    <a:pt x="202088" y="176212"/>
                  </a:lnTo>
                  <a:lnTo>
                    <a:pt x="203902" y="168826"/>
                  </a:lnTo>
                  <a:lnTo>
                    <a:pt x="202692" y="161035"/>
                  </a:lnTo>
                  <a:lnTo>
                    <a:pt x="156386" y="35305"/>
                  </a:lnTo>
                  <a:close/>
                </a:path>
                <a:path w="204470" h="700404">
                  <a:moveTo>
                    <a:pt x="143382" y="0"/>
                  </a:moveTo>
                  <a:lnTo>
                    <a:pt x="32384" y="130936"/>
                  </a:lnTo>
                  <a:lnTo>
                    <a:pt x="28636" y="137838"/>
                  </a:lnTo>
                  <a:lnTo>
                    <a:pt x="27828" y="145383"/>
                  </a:lnTo>
                  <a:lnTo>
                    <a:pt x="29902" y="152689"/>
                  </a:lnTo>
                  <a:lnTo>
                    <a:pt x="34798" y="158876"/>
                  </a:lnTo>
                  <a:lnTo>
                    <a:pt x="41644" y="162627"/>
                  </a:lnTo>
                  <a:lnTo>
                    <a:pt x="49180" y="163448"/>
                  </a:lnTo>
                  <a:lnTo>
                    <a:pt x="56479" y="161413"/>
                  </a:lnTo>
                  <a:lnTo>
                    <a:pt x="62610" y="156590"/>
                  </a:lnTo>
                  <a:lnTo>
                    <a:pt x="104330" y="107372"/>
                  </a:lnTo>
                  <a:lnTo>
                    <a:pt x="117094" y="35305"/>
                  </a:lnTo>
                  <a:lnTo>
                    <a:pt x="156386" y="35305"/>
                  </a:lnTo>
                  <a:lnTo>
                    <a:pt x="143382" y="0"/>
                  </a:lnTo>
                  <a:close/>
                </a:path>
                <a:path w="204470" h="700404">
                  <a:moveTo>
                    <a:pt x="117094" y="35305"/>
                  </a:moveTo>
                  <a:lnTo>
                    <a:pt x="104330" y="107372"/>
                  </a:lnTo>
                  <a:lnTo>
                    <a:pt x="129671" y="77477"/>
                  </a:lnTo>
                  <a:lnTo>
                    <a:pt x="117982" y="45592"/>
                  </a:lnTo>
                  <a:lnTo>
                    <a:pt x="135311" y="45592"/>
                  </a:lnTo>
                  <a:lnTo>
                    <a:pt x="136525" y="38734"/>
                  </a:lnTo>
                  <a:lnTo>
                    <a:pt x="117094" y="35305"/>
                  </a:lnTo>
                  <a:close/>
                </a:path>
                <a:path w="204470" h="700404">
                  <a:moveTo>
                    <a:pt x="134784" y="48572"/>
                  </a:moveTo>
                  <a:lnTo>
                    <a:pt x="129683" y="77408"/>
                  </a:lnTo>
                  <a:lnTo>
                    <a:pt x="151637" y="51561"/>
                  </a:lnTo>
                  <a:lnTo>
                    <a:pt x="134784" y="48572"/>
                  </a:lnTo>
                  <a:close/>
                </a:path>
                <a:path w="204470" h="700404">
                  <a:moveTo>
                    <a:pt x="117982" y="45592"/>
                  </a:moveTo>
                  <a:lnTo>
                    <a:pt x="129683" y="77408"/>
                  </a:lnTo>
                  <a:lnTo>
                    <a:pt x="134784" y="48572"/>
                  </a:lnTo>
                  <a:lnTo>
                    <a:pt x="117982" y="45592"/>
                  </a:lnTo>
                  <a:close/>
                </a:path>
                <a:path w="204470" h="700404">
                  <a:moveTo>
                    <a:pt x="135311" y="45592"/>
                  </a:moveTo>
                  <a:lnTo>
                    <a:pt x="117982" y="45592"/>
                  </a:lnTo>
                  <a:lnTo>
                    <a:pt x="134784" y="48572"/>
                  </a:lnTo>
                  <a:lnTo>
                    <a:pt x="135311" y="45592"/>
                  </a:lnTo>
                  <a:close/>
                </a:path>
              </a:pathLst>
            </a:custGeom>
            <a:solidFill>
              <a:srgbClr val="D13A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0669" y="1883435"/>
            <a:ext cx="4246245" cy="131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marR="37465" algn="ctr">
              <a:lnSpc>
                <a:spcPct val="112500"/>
              </a:lnSpc>
              <a:spcBef>
                <a:spcPts val="100"/>
              </a:spcBef>
            </a:pPr>
            <a:r>
              <a:rPr sz="16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 </a:t>
            </a:r>
            <a:r>
              <a:rPr sz="16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growing </a:t>
            </a:r>
            <a:r>
              <a:rPr sz="16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season is </a:t>
            </a:r>
            <a:r>
              <a:rPr sz="16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too </a:t>
            </a:r>
            <a:r>
              <a:rPr sz="16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short </a:t>
            </a:r>
            <a:r>
              <a:rPr sz="16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 </a:t>
            </a:r>
            <a:r>
              <a:rPr sz="16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grow </a:t>
            </a:r>
            <a:r>
              <a:rPr sz="16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 </a:t>
            </a:r>
            <a:r>
              <a:rPr sz="1600" spc="-38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from</a:t>
            </a:r>
            <a:r>
              <a:rPr sz="16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seeds</a:t>
            </a:r>
            <a:r>
              <a:rPr sz="16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outside</a:t>
            </a:r>
            <a:r>
              <a:rPr sz="16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</a:t>
            </a:r>
            <a:r>
              <a:rPr sz="16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North</a:t>
            </a:r>
            <a:r>
              <a:rPr sz="16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Dakota.</a:t>
            </a:r>
            <a:endParaRPr sz="16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Franklin Gothic Medium"/>
              <a:cs typeface="Franklin Gothic Medium"/>
            </a:endParaRPr>
          </a:p>
          <a:p>
            <a:pPr marR="5080" algn="ctr">
              <a:lnSpc>
                <a:spcPct val="100000"/>
              </a:lnSpc>
            </a:pPr>
            <a:r>
              <a:rPr sz="16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Tubers</a:t>
            </a:r>
            <a:r>
              <a:rPr sz="16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are</a:t>
            </a:r>
            <a:r>
              <a:rPr sz="16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6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best</a:t>
            </a:r>
            <a:r>
              <a:rPr sz="16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option</a:t>
            </a:r>
            <a:r>
              <a:rPr sz="16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 </a:t>
            </a:r>
            <a:r>
              <a:rPr sz="16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growing </a:t>
            </a:r>
            <a:r>
              <a:rPr sz="16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</a:t>
            </a:r>
            <a:r>
              <a:rPr sz="16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</a:t>
            </a:r>
            <a:endParaRPr sz="16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6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North</a:t>
            </a:r>
            <a:r>
              <a:rPr sz="16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Dakota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3361" y="3864102"/>
            <a:ext cx="3843654" cy="19424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95"/>
              </a:spcBef>
            </a:pPr>
            <a:r>
              <a:rPr sz="1600" u="sng" spc="-30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Growing</a:t>
            </a:r>
            <a:r>
              <a:rPr sz="1600" u="sng" spc="-45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 </a:t>
            </a:r>
            <a:r>
              <a:rPr sz="1600" u="sng" spc="-15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Tubers</a:t>
            </a:r>
            <a:endParaRPr sz="16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Franklin Gothic Medium"/>
              <a:cs typeface="Franklin Gothic Medium"/>
            </a:endParaRPr>
          </a:p>
          <a:p>
            <a:pPr marL="1303020" indent="-287020">
              <a:lnSpc>
                <a:spcPct val="100000"/>
              </a:lnSpc>
              <a:buFont typeface="Arial"/>
              <a:buChar char="•"/>
              <a:tabLst>
                <a:tab pos="1303020" algn="l"/>
                <a:tab pos="1303655" algn="l"/>
              </a:tabLst>
            </a:pPr>
            <a:r>
              <a:rPr sz="16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2</a:t>
            </a:r>
            <a:r>
              <a:rPr sz="16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or</a:t>
            </a:r>
            <a:r>
              <a:rPr sz="16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more </a:t>
            </a:r>
            <a:r>
              <a:rPr sz="16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ounces</a:t>
            </a:r>
            <a:endParaRPr sz="16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Franklin Gothic Medium"/>
              <a:cs typeface="Franklin Gothic Medium"/>
            </a:endParaRPr>
          </a:p>
          <a:p>
            <a:pPr marL="1189990" indent="-287020">
              <a:lnSpc>
                <a:spcPct val="100000"/>
              </a:lnSpc>
              <a:buFont typeface="Arial"/>
              <a:buChar char="•"/>
              <a:tabLst>
                <a:tab pos="1189990" algn="l"/>
                <a:tab pos="1190625" algn="l"/>
              </a:tabLst>
            </a:pPr>
            <a:r>
              <a:rPr sz="1600" spc="-8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At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least</a:t>
            </a:r>
            <a:r>
              <a:rPr sz="16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three</a:t>
            </a:r>
            <a:r>
              <a:rPr sz="16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“eyes”</a:t>
            </a:r>
            <a:endParaRPr sz="1600">
              <a:latin typeface="Franklin Gothic Medium"/>
              <a:cs typeface="Franklin Gothic Medium"/>
            </a:endParaRPr>
          </a:p>
          <a:p>
            <a:pPr marR="5080" algn="ctr">
              <a:lnSpc>
                <a:spcPct val="113100"/>
              </a:lnSpc>
              <a:spcBef>
                <a:spcPts val="1505"/>
              </a:spcBef>
            </a:pPr>
            <a:r>
              <a:rPr sz="16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*</a:t>
            </a:r>
            <a:r>
              <a:rPr sz="16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Warming</a:t>
            </a:r>
            <a:r>
              <a:rPr sz="16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tubers</a:t>
            </a:r>
            <a:r>
              <a:rPr sz="16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16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50-60°F</a:t>
            </a:r>
            <a:r>
              <a:rPr sz="16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will</a:t>
            </a:r>
            <a:r>
              <a:rPr sz="16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encourage </a:t>
            </a:r>
            <a:r>
              <a:rPr sz="1600" spc="-38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germination</a:t>
            </a:r>
            <a:r>
              <a:rPr sz="16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16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sprout</a:t>
            </a:r>
            <a:r>
              <a:rPr sz="16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6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growth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7942" y="1330832"/>
            <a:ext cx="11144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E</a:t>
            </a:r>
            <a:r>
              <a:rPr sz="1100" spc="-2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Y</a:t>
            </a:r>
            <a:r>
              <a:rPr sz="1100" spc="1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E</a:t>
            </a:r>
            <a:r>
              <a:rPr sz="1100" spc="-3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 </a:t>
            </a:r>
            <a:r>
              <a:rPr sz="1100" spc="-6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W</a:t>
            </a:r>
            <a:r>
              <a:rPr sz="1100" spc="-1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I</a:t>
            </a:r>
            <a:r>
              <a:rPr sz="110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TH</a:t>
            </a:r>
            <a:r>
              <a:rPr sz="1100" spc="-3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S</a:t>
            </a:r>
            <a:r>
              <a:rPr sz="1100" spc="-4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P</a:t>
            </a:r>
            <a:r>
              <a:rPr sz="1100" spc="-3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R</a:t>
            </a:r>
            <a:r>
              <a:rPr sz="110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OUT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14609" y="1276603"/>
            <a:ext cx="11144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E</a:t>
            </a:r>
            <a:r>
              <a:rPr sz="1100" spc="-2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Y</a:t>
            </a:r>
            <a:r>
              <a:rPr sz="1100" spc="1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E</a:t>
            </a:r>
            <a:r>
              <a:rPr sz="1100" spc="-3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 </a:t>
            </a:r>
            <a:r>
              <a:rPr sz="1100" spc="-6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W</a:t>
            </a:r>
            <a:r>
              <a:rPr sz="1100" spc="-1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I</a:t>
            </a:r>
            <a:r>
              <a:rPr sz="110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TH</a:t>
            </a:r>
            <a:r>
              <a:rPr sz="1100" spc="-3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 </a:t>
            </a:r>
            <a:r>
              <a:rPr sz="1100" spc="5" dirty="0">
                <a:solidFill>
                  <a:srgbClr val="675C48"/>
                </a:solidFill>
                <a:latin typeface="Franklin Gothic Medium"/>
                <a:cs typeface="Franklin Gothic Medium"/>
              </a:rPr>
              <a:t>S</a:t>
            </a:r>
            <a:r>
              <a:rPr sz="1100" spc="-4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P</a:t>
            </a:r>
            <a:r>
              <a:rPr sz="1100" spc="-3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R</a:t>
            </a:r>
            <a:r>
              <a:rPr sz="110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OUT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64245" y="4979923"/>
            <a:ext cx="273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E</a:t>
            </a:r>
            <a:r>
              <a:rPr sz="1200" spc="-3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Y</a:t>
            </a:r>
            <a:r>
              <a:rPr sz="1200" spc="10" dirty="0">
                <a:solidFill>
                  <a:srgbClr val="675C48"/>
                </a:solidFill>
                <a:latin typeface="Franklin Gothic Medium"/>
                <a:cs typeface="Franklin Gothic Medium"/>
              </a:rPr>
              <a:t>E</a:t>
            </a:r>
            <a:endParaRPr sz="1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0" y="0"/>
            <a:ext cx="6659880" cy="6858000"/>
          </a:xfrm>
          <a:custGeom>
            <a:avLst/>
            <a:gdLst/>
            <a:ahLst/>
            <a:cxnLst/>
            <a:rect l="l" t="t" r="r" b="b"/>
            <a:pathLst>
              <a:path w="6659880" h="6858000">
                <a:moveTo>
                  <a:pt x="0" y="6858000"/>
                </a:moveTo>
                <a:lnTo>
                  <a:pt x="6659880" y="6858000"/>
                </a:lnTo>
                <a:lnTo>
                  <a:pt x="66598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532120" cy="6858000"/>
            <a:chOff x="0" y="0"/>
            <a:chExt cx="553212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303520" cy="6858000"/>
            </a:xfrm>
            <a:custGeom>
              <a:avLst/>
              <a:gdLst/>
              <a:ahLst/>
              <a:cxnLst/>
              <a:rect l="l" t="t" r="r" b="b"/>
              <a:pathLst>
                <a:path w="5303520" h="6858000">
                  <a:moveTo>
                    <a:pt x="53035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303520" y="6858000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8B8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45642" y="164338"/>
            <a:ext cx="38080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80" dirty="0">
                <a:solidFill>
                  <a:srgbClr val="181B0D"/>
                </a:solidFill>
              </a:rPr>
              <a:t>Where</a:t>
            </a:r>
            <a:r>
              <a:rPr sz="4800" spc="-45" dirty="0">
                <a:solidFill>
                  <a:srgbClr val="181B0D"/>
                </a:solidFill>
              </a:rPr>
              <a:t> </a:t>
            </a:r>
            <a:r>
              <a:rPr sz="4800" spc="-95" dirty="0">
                <a:solidFill>
                  <a:srgbClr val="181B0D"/>
                </a:solidFill>
              </a:rPr>
              <a:t>to</a:t>
            </a:r>
            <a:r>
              <a:rPr sz="4800" spc="-35" dirty="0">
                <a:solidFill>
                  <a:srgbClr val="181B0D"/>
                </a:solidFill>
              </a:rPr>
              <a:t> </a:t>
            </a:r>
            <a:r>
              <a:rPr sz="4800" spc="-85" dirty="0">
                <a:solidFill>
                  <a:srgbClr val="181B0D"/>
                </a:solidFill>
              </a:rPr>
              <a:t>Plant</a:t>
            </a:r>
            <a:endParaRPr sz="4800"/>
          </a:p>
        </p:txBody>
      </p:sp>
      <p:grpSp>
        <p:nvGrpSpPr>
          <p:cNvPr id="7" name="object 7"/>
          <p:cNvGrpSpPr/>
          <p:nvPr/>
        </p:nvGrpSpPr>
        <p:grpSpPr>
          <a:xfrm>
            <a:off x="5533644" y="274320"/>
            <a:ext cx="6658609" cy="6583680"/>
            <a:chOff x="5533644" y="274320"/>
            <a:chExt cx="6658609" cy="658368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3644" y="3753611"/>
              <a:ext cx="6658356" cy="31043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1988" y="274320"/>
              <a:ext cx="4189476" cy="33177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4011" y="466344"/>
              <a:ext cx="3819144" cy="29474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6511" y="1751075"/>
              <a:ext cx="2061972" cy="15986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8536" y="1943099"/>
              <a:ext cx="1691639" cy="12283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533644" y="3753611"/>
              <a:ext cx="6657975" cy="76200"/>
            </a:xfrm>
            <a:custGeom>
              <a:avLst/>
              <a:gdLst/>
              <a:ahLst/>
              <a:cxnLst/>
              <a:rect l="l" t="t" r="r" b="b"/>
              <a:pathLst>
                <a:path w="6657975" h="76200">
                  <a:moveTo>
                    <a:pt x="6657975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657975" y="76200"/>
                  </a:lnTo>
                  <a:lnTo>
                    <a:pt x="6657975" y="0"/>
                  </a:lnTo>
                  <a:close/>
                </a:path>
              </a:pathLst>
            </a:custGeom>
            <a:solidFill>
              <a:srgbClr val="E6C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96620" y="1353134"/>
            <a:ext cx="4309110" cy="113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</a:pP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temperature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should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u="sng" spc="5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40°F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higher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6412" y="3396233"/>
            <a:ext cx="4590415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2565" marR="5080" indent="-1460500">
              <a:lnSpc>
                <a:spcPct val="140000"/>
              </a:lnSpc>
              <a:spcBef>
                <a:spcPts val="100"/>
              </a:spcBef>
            </a:pPr>
            <a:r>
              <a:rPr sz="1800" spc="-1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u="sng" spc="-10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sandy</a:t>
            </a:r>
            <a:r>
              <a:rPr sz="1800" u="sng" spc="-35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 </a:t>
            </a:r>
            <a:r>
              <a:rPr sz="1800" u="sng" spc="-40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loam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that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is</a:t>
            </a:r>
            <a:r>
              <a:rPr sz="18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u="sng" spc="-35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well</a:t>
            </a:r>
            <a:r>
              <a:rPr sz="1800" u="sng" spc="-40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 </a:t>
            </a:r>
            <a:r>
              <a:rPr sz="1800" u="sng" spc="-10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drained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is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best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growing</a:t>
            </a:r>
            <a:r>
              <a:rPr sz="18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2968" y="4929632"/>
            <a:ext cx="4832985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3295" marR="5080" indent="-2221230">
              <a:lnSpc>
                <a:spcPct val="140000"/>
              </a:lnSpc>
              <a:spcBef>
                <a:spcPts val="100"/>
              </a:spcBef>
            </a:pP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Till </a:t>
            </a:r>
            <a:r>
              <a:rPr sz="1800" u="sng" spc="-25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16 </a:t>
            </a:r>
            <a:r>
              <a:rPr sz="1800" u="sng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inches </a:t>
            </a:r>
            <a:r>
              <a:rPr sz="1800" u="sng" spc="-5" dirty="0">
                <a:solidFill>
                  <a:srgbClr val="181B0D"/>
                </a:solidFill>
                <a:uFill>
                  <a:solidFill>
                    <a:srgbClr val="181B0D"/>
                  </a:solidFill>
                </a:uFill>
                <a:latin typeface="Franklin Gothic Medium"/>
                <a:cs typeface="Franklin Gothic Medium"/>
              </a:rPr>
              <a:t>deep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and 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water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 a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dampened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bed</a:t>
            </a:r>
            <a:endParaRPr sz="1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0" y="0"/>
            <a:ext cx="6659880" cy="6858000"/>
          </a:xfrm>
          <a:custGeom>
            <a:avLst/>
            <a:gdLst/>
            <a:ahLst/>
            <a:cxnLst/>
            <a:rect l="l" t="t" r="r" b="b"/>
            <a:pathLst>
              <a:path w="6659880" h="6858000">
                <a:moveTo>
                  <a:pt x="0" y="6858000"/>
                </a:moveTo>
                <a:lnTo>
                  <a:pt x="6659880" y="6858000"/>
                </a:lnTo>
                <a:lnTo>
                  <a:pt x="66598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532120" cy="6858000"/>
            <a:chOff x="0" y="0"/>
            <a:chExt cx="553212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303520" cy="6858000"/>
            </a:xfrm>
            <a:custGeom>
              <a:avLst/>
              <a:gdLst/>
              <a:ahLst/>
              <a:cxnLst/>
              <a:rect l="l" t="t" r="r" b="b"/>
              <a:pathLst>
                <a:path w="5303520" h="6858000">
                  <a:moveTo>
                    <a:pt x="53035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303520" y="6858000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8B8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661659" y="0"/>
            <a:ext cx="6530340" cy="6742430"/>
            <a:chOff x="5661659" y="0"/>
            <a:chExt cx="6530340" cy="67424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89163" y="3528072"/>
              <a:ext cx="4261104" cy="29733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1187" y="3720084"/>
              <a:ext cx="3890772" cy="26029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5291" y="0"/>
              <a:ext cx="3386327" cy="40690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75095" y="142494"/>
              <a:ext cx="2998215" cy="374827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1659" y="4633017"/>
              <a:ext cx="2602991" cy="21090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3175" y="4824361"/>
              <a:ext cx="2232405" cy="17395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42831" y="350520"/>
              <a:ext cx="3249168" cy="30662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35363" y="542925"/>
              <a:ext cx="2987840" cy="269582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97610" y="194005"/>
            <a:ext cx="33191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257935" algn="l"/>
              </a:tabLst>
            </a:pPr>
            <a:r>
              <a:rPr sz="4800" spc="-90" dirty="0">
                <a:solidFill>
                  <a:srgbClr val="181B0D"/>
                </a:solidFill>
              </a:rPr>
              <a:t>How	</a:t>
            </a:r>
            <a:r>
              <a:rPr sz="4800" spc="-175" dirty="0">
                <a:solidFill>
                  <a:srgbClr val="181B0D"/>
                </a:solidFill>
              </a:rPr>
              <a:t>To</a:t>
            </a:r>
            <a:r>
              <a:rPr sz="4800" spc="-70" dirty="0">
                <a:solidFill>
                  <a:srgbClr val="181B0D"/>
                </a:solidFill>
              </a:rPr>
              <a:t> </a:t>
            </a:r>
            <a:r>
              <a:rPr sz="4800" spc="-85" dirty="0">
                <a:solidFill>
                  <a:srgbClr val="181B0D"/>
                </a:solidFill>
              </a:rPr>
              <a:t>Plant</a:t>
            </a:r>
            <a:endParaRPr sz="4800"/>
          </a:p>
        </p:txBody>
      </p:sp>
      <p:sp>
        <p:nvSpPr>
          <p:cNvPr id="16" name="object 16"/>
          <p:cNvSpPr txBox="1"/>
          <p:nvPr/>
        </p:nvSpPr>
        <p:spPr>
          <a:xfrm>
            <a:off x="77723" y="1718309"/>
            <a:ext cx="5196840" cy="64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02510" marR="5080" indent="-2303145">
              <a:lnSpc>
                <a:spcPct val="112900"/>
              </a:lnSpc>
              <a:spcBef>
                <a:spcPts val="100"/>
              </a:spcBef>
            </a:pP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Rows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should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30-36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inches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apart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ensure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enough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space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8472" y="3064509"/>
            <a:ext cx="3893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10-12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inches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between</a:t>
            </a:r>
            <a:r>
              <a:rPr sz="18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seeds/tubers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57426" y="4066158"/>
            <a:ext cx="1835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Sow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4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inches</a:t>
            </a:r>
            <a:r>
              <a:rPr sz="18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deep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9456" y="5032603"/>
            <a:ext cx="4904740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7030" marR="5080" indent="-1637030">
              <a:lnSpc>
                <a:spcPct val="112799"/>
              </a:lnSpc>
              <a:spcBef>
                <a:spcPts val="100"/>
              </a:spcBef>
            </a:pP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Hilling 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will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provide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space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tubers 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 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grow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prevent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greening</a:t>
            </a:r>
            <a:endParaRPr sz="1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5339" y="128473"/>
            <a:ext cx="28035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35" dirty="0">
                <a:solidFill>
                  <a:srgbClr val="181B0D"/>
                </a:solidFill>
              </a:rPr>
              <a:t>Fertilizer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1797557" y="1478661"/>
            <a:ext cx="4703445" cy="2183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6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You</a:t>
            </a: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can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fertilize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before</a:t>
            </a:r>
            <a:r>
              <a:rPr sz="20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planting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200">
              <a:latin typeface="Franklin Gothic Medium"/>
              <a:cs typeface="Franklin Gothic Medium"/>
            </a:endParaRPr>
          </a:p>
          <a:p>
            <a:pPr marL="79375" marR="5080" algn="ctr">
              <a:lnSpc>
                <a:spcPts val="2260"/>
              </a:lnSpc>
              <a:spcBef>
                <a:spcPts val="1705"/>
              </a:spcBef>
            </a:pP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Place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two</a:t>
            </a: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inches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deep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wide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side </a:t>
            </a:r>
            <a:r>
              <a:rPr sz="2000" spc="-48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</a:t>
            </a: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where</a:t>
            </a:r>
            <a:r>
              <a:rPr sz="20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seed</a:t>
            </a:r>
            <a:r>
              <a:rPr sz="20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will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3050">
              <a:latin typeface="Franklin Gothic Medium"/>
              <a:cs typeface="Franklin Gothic Medium"/>
            </a:endParaRPr>
          </a:p>
          <a:p>
            <a:pPr marL="72390" algn="ctr">
              <a:lnSpc>
                <a:spcPct val="100000"/>
              </a:lnSpc>
              <a:spcBef>
                <a:spcPts val="5"/>
              </a:spcBef>
            </a:pPr>
            <a:r>
              <a:rPr sz="2000" spc="-1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 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1</a:t>
            </a:r>
            <a:r>
              <a:rPr sz="20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5</a:t>
            </a:r>
            <a:r>
              <a:rPr sz="2000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-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30</a:t>
            </a:r>
            <a:r>
              <a:rPr sz="2000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-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1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5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7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</a:t>
            </a:r>
            <a:r>
              <a:rPr sz="2000" spc="6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tili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z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0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x 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</a:t>
            </a:r>
            <a:r>
              <a:rPr sz="2000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ea</a:t>
            </a:r>
            <a:r>
              <a:rPr sz="20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</a:t>
            </a:r>
            <a:r>
              <a:rPr sz="2000" i="1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22389" y="1478661"/>
            <a:ext cx="4260215" cy="90424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3175" algn="ctr">
              <a:lnSpc>
                <a:spcPct val="94100"/>
              </a:lnSpc>
              <a:spcBef>
                <a:spcPts val="245"/>
              </a:spcBef>
            </a:pP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If 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you 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choose 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 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go 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 organic route, 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like </a:t>
            </a:r>
            <a:r>
              <a:rPr sz="20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us,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you</a:t>
            </a:r>
            <a:r>
              <a:rPr sz="20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can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rely</a:t>
            </a:r>
            <a:r>
              <a:rPr sz="20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on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the</a:t>
            </a:r>
            <a:r>
              <a:rPr sz="20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environment </a:t>
            </a:r>
            <a:r>
              <a:rPr sz="2000" spc="-48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provide</a:t>
            </a:r>
            <a:r>
              <a:rPr sz="20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natural</a:t>
            </a:r>
            <a:r>
              <a:rPr sz="20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fertilizer.</a:t>
            </a:r>
            <a:endParaRPr sz="2000">
              <a:latin typeface="Franklin Gothic Medium"/>
              <a:cs typeface="Franklin Gothic Medium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5211" y="4291584"/>
            <a:ext cx="5210555" cy="16108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4928" y="3188207"/>
            <a:ext cx="3852672" cy="28635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6997" y="201930"/>
            <a:ext cx="24701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75" dirty="0">
                <a:solidFill>
                  <a:srgbClr val="181B0D"/>
                </a:solidFill>
              </a:rPr>
              <a:t>Plant</a:t>
            </a:r>
            <a:r>
              <a:rPr sz="4400" spc="-95" dirty="0">
                <a:solidFill>
                  <a:srgbClr val="181B0D"/>
                </a:solidFill>
              </a:rPr>
              <a:t> </a:t>
            </a:r>
            <a:r>
              <a:rPr sz="4400" spc="-25" dirty="0">
                <a:solidFill>
                  <a:srgbClr val="181B0D"/>
                </a:solidFill>
              </a:rPr>
              <a:t>Care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26693" y="1894983"/>
            <a:ext cx="4535805" cy="1946910"/>
          </a:xfrm>
          <a:prstGeom prst="rect">
            <a:avLst/>
          </a:prstGeom>
        </p:spPr>
        <p:txBody>
          <a:bodyPr vert="horz" wrap="square" lIns="0" tIns="257810" rIns="0" bIns="0" rtlCol="0">
            <a:spAutoFit/>
          </a:bodyPr>
          <a:lstStyle/>
          <a:p>
            <a:pPr marL="276225" algn="ctr">
              <a:lnSpc>
                <a:spcPct val="100000"/>
              </a:lnSpc>
              <a:spcBef>
                <a:spcPts val="2030"/>
              </a:spcBef>
            </a:pPr>
            <a:r>
              <a:rPr sz="3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Fertilizer</a:t>
            </a:r>
            <a:endParaRPr sz="3000">
              <a:latin typeface="Franklin Gothic Medium"/>
              <a:cs typeface="Franklin Gothic Medium"/>
            </a:endParaRPr>
          </a:p>
          <a:p>
            <a:pPr marL="396240" indent="-384175">
              <a:lnSpc>
                <a:spcPct val="100000"/>
              </a:lnSpc>
              <a:spcBef>
                <a:spcPts val="129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Continue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add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fertilizer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as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needed</a:t>
            </a:r>
            <a:endParaRPr sz="2000">
              <a:latin typeface="Franklin Gothic Medium"/>
              <a:cs typeface="Franklin Gothic Medium"/>
            </a:endParaRPr>
          </a:p>
          <a:p>
            <a:pPr marL="927100" lvl="1" indent="-384810">
              <a:lnSpc>
                <a:spcPct val="100000"/>
              </a:lnSpc>
              <a:spcBef>
                <a:spcPts val="550"/>
              </a:spcBef>
              <a:buFont typeface="Franklin Gothic Medium"/>
              <a:buChar char="–"/>
              <a:tabLst>
                <a:tab pos="926465" algn="l"/>
                <a:tab pos="927735" algn="l"/>
              </a:tabLst>
            </a:pPr>
            <a:r>
              <a:rPr sz="2000" i="1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Every</a:t>
            </a:r>
            <a:r>
              <a:rPr sz="2000" i="1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i="1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2-3</a:t>
            </a:r>
            <a:r>
              <a:rPr sz="2000" i="1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i="1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weeks</a:t>
            </a:r>
            <a:endParaRPr sz="2000">
              <a:latin typeface="Franklin Gothic Medium"/>
              <a:cs typeface="Franklin Gothic Medium"/>
            </a:endParaRPr>
          </a:p>
          <a:p>
            <a:pPr marL="927100" lvl="1" indent="-384810">
              <a:lnSpc>
                <a:spcPct val="100000"/>
              </a:lnSpc>
              <a:spcBef>
                <a:spcPts val="555"/>
              </a:spcBef>
              <a:buFont typeface="Franklin Gothic Medium"/>
              <a:buChar char="–"/>
              <a:tabLst>
                <a:tab pos="926465" algn="l"/>
                <a:tab pos="927735" algn="l"/>
              </a:tabLst>
            </a:pPr>
            <a:r>
              <a:rPr sz="2000" i="1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Read</a:t>
            </a:r>
            <a:r>
              <a:rPr sz="2000" i="1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i="1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fertilizer </a:t>
            </a:r>
            <a:r>
              <a:rPr sz="2000" i="1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package</a:t>
            </a:r>
            <a:r>
              <a:rPr sz="2000" i="1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directions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51828" y="2025130"/>
            <a:ext cx="5318760" cy="223266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R="308610" algn="ctr">
              <a:lnSpc>
                <a:spcPct val="100000"/>
              </a:lnSpc>
              <a:spcBef>
                <a:spcPts val="1005"/>
              </a:spcBef>
            </a:pPr>
            <a:r>
              <a:rPr sz="30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Irrigation</a:t>
            </a:r>
            <a:endParaRPr sz="3000">
              <a:latin typeface="Franklin Gothic Medium"/>
              <a:cs typeface="Franklin Gothic Medium"/>
            </a:endParaRPr>
          </a:p>
          <a:p>
            <a:pPr marL="396240" indent="-384175">
              <a:lnSpc>
                <a:spcPct val="100000"/>
              </a:lnSpc>
              <a:spcBef>
                <a:spcPts val="60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Keep</a:t>
            </a: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</a:t>
            </a:r>
            <a:r>
              <a:rPr sz="20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moist,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not</a:t>
            </a:r>
            <a:r>
              <a:rPr sz="20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wet</a:t>
            </a:r>
            <a:endParaRPr sz="2000">
              <a:latin typeface="Franklin Gothic Medium"/>
              <a:cs typeface="Franklin Gothic Medium"/>
            </a:endParaRPr>
          </a:p>
          <a:p>
            <a:pPr marL="396240" indent="-384175">
              <a:lnSpc>
                <a:spcPct val="100000"/>
              </a:lnSpc>
              <a:spcBef>
                <a:spcPts val="1055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6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Water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every 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5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days</a:t>
            </a:r>
            <a:endParaRPr sz="2000">
              <a:latin typeface="Franklin Gothic Medium"/>
              <a:cs typeface="Franklin Gothic Medium"/>
            </a:endParaRPr>
          </a:p>
          <a:p>
            <a:pPr marL="396240" indent="-384175">
              <a:lnSpc>
                <a:spcPct val="100000"/>
              </a:lnSpc>
              <a:spcBef>
                <a:spcPts val="1060"/>
              </a:spcBef>
              <a:buChar char="■"/>
              <a:tabLst>
                <a:tab pos="396240" algn="l"/>
                <a:tab pos="396875" algn="l"/>
              </a:tabLst>
            </a:pP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Dampness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should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reach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about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2 </a:t>
            </a:r>
            <a:r>
              <a:rPr sz="20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feet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</a:t>
            </a:r>
            <a:r>
              <a:rPr sz="20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depth</a:t>
            </a:r>
            <a:endParaRPr sz="2000">
              <a:latin typeface="Franklin Gothic Medium"/>
              <a:cs typeface="Franklin Gothic Medium"/>
            </a:endParaRPr>
          </a:p>
          <a:p>
            <a:pPr marL="542925">
              <a:lnSpc>
                <a:spcPct val="100000"/>
              </a:lnSpc>
              <a:spcBef>
                <a:spcPts val="550"/>
              </a:spcBef>
              <a:tabLst>
                <a:tab pos="926465" algn="l"/>
              </a:tabLst>
            </a:pPr>
            <a:r>
              <a:rPr sz="20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–	</a:t>
            </a:r>
            <a:r>
              <a:rPr sz="2000" i="1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Shallow</a:t>
            </a:r>
            <a:r>
              <a:rPr sz="2000" i="1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i="1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root</a:t>
            </a:r>
            <a:r>
              <a:rPr sz="2000" i="1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system:</a:t>
            </a:r>
            <a:r>
              <a:rPr sz="2000" i="1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i="1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18</a:t>
            </a:r>
            <a:r>
              <a:rPr sz="2000" i="1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i="1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inches</a:t>
            </a:r>
            <a:r>
              <a:rPr sz="2000" i="1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2000" i="1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deep</a:t>
            </a:r>
            <a:endParaRPr sz="2000">
              <a:latin typeface="Franklin Gothic Medium"/>
              <a:cs typeface="Franklin Gothic Medium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9104" y="4696969"/>
            <a:ext cx="3458717" cy="20490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8027" y="4344923"/>
            <a:ext cx="3197352" cy="2293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80609" y="194309"/>
            <a:ext cx="25850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20" dirty="0">
                <a:solidFill>
                  <a:srgbClr val="181B0D"/>
                </a:solidFill>
              </a:rPr>
              <a:t>Too</a:t>
            </a:r>
            <a:r>
              <a:rPr sz="4400" spc="-60" dirty="0">
                <a:solidFill>
                  <a:srgbClr val="181B0D"/>
                </a:solidFill>
              </a:rPr>
              <a:t> </a:t>
            </a:r>
            <a:r>
              <a:rPr sz="4400" spc="5" dirty="0">
                <a:solidFill>
                  <a:srgbClr val="181B0D"/>
                </a:solidFill>
              </a:rPr>
              <a:t>Much?</a:t>
            </a:r>
            <a:endParaRPr sz="44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21790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Too</a:t>
            </a:r>
            <a:r>
              <a:rPr spc="-25" dirty="0"/>
              <a:t> </a:t>
            </a:r>
            <a:r>
              <a:rPr spc="-15" dirty="0"/>
              <a:t>much </a:t>
            </a:r>
            <a:r>
              <a:rPr spc="-35" dirty="0"/>
              <a:t>water</a:t>
            </a:r>
            <a:r>
              <a:rPr spc="-20" dirty="0"/>
              <a:t> </a:t>
            </a:r>
            <a:r>
              <a:rPr spc="-40" dirty="0"/>
              <a:t>will</a:t>
            </a:r>
            <a:r>
              <a:rPr spc="5" dirty="0"/>
              <a:t> </a:t>
            </a:r>
            <a:r>
              <a:rPr dirty="0"/>
              <a:t>cause</a:t>
            </a:r>
            <a:r>
              <a:rPr spc="5" dirty="0"/>
              <a:t> </a:t>
            </a:r>
            <a:r>
              <a:rPr spc="-10" dirty="0"/>
              <a:t>plants</a:t>
            </a:r>
            <a:r>
              <a:rPr spc="15" dirty="0"/>
              <a:t> </a:t>
            </a:r>
            <a:r>
              <a:rPr spc="-10" dirty="0"/>
              <a:t>stress</a:t>
            </a:r>
          </a:p>
          <a:p>
            <a:pPr marL="683895">
              <a:lnSpc>
                <a:spcPct val="100000"/>
              </a:lnSpc>
            </a:pPr>
            <a:endParaRPr sz="2200"/>
          </a:p>
          <a:p>
            <a:pPr marL="1588135">
              <a:lnSpc>
                <a:spcPct val="100000"/>
              </a:lnSpc>
              <a:spcBef>
                <a:spcPts val="1510"/>
              </a:spcBef>
            </a:pPr>
            <a:r>
              <a:rPr spc="-20" dirty="0"/>
              <a:t>Look</a:t>
            </a:r>
            <a:r>
              <a:rPr spc="-40" dirty="0"/>
              <a:t> </a:t>
            </a:r>
            <a:r>
              <a:rPr spc="-30" dirty="0"/>
              <a:t>for</a:t>
            </a:r>
            <a:r>
              <a:rPr spc="-5" dirty="0"/>
              <a:t> </a:t>
            </a:r>
            <a:r>
              <a:rPr spc="-30" dirty="0"/>
              <a:t>wilting</a:t>
            </a:r>
            <a:r>
              <a:rPr spc="10" dirty="0"/>
              <a:t> </a:t>
            </a:r>
            <a:r>
              <a:rPr spc="-25" dirty="0"/>
              <a:t>leaves</a:t>
            </a:r>
            <a:r>
              <a:rPr dirty="0"/>
              <a:t> </a:t>
            </a:r>
            <a:r>
              <a:rPr spc="5" dirty="0"/>
              <a:t>and</a:t>
            </a:r>
            <a:r>
              <a:rPr spc="15" dirty="0"/>
              <a:t> </a:t>
            </a:r>
            <a:r>
              <a:rPr spc="-30" dirty="0"/>
              <a:t>dark</a:t>
            </a:r>
            <a:r>
              <a:rPr spc="-25" dirty="0"/>
              <a:t> </a:t>
            </a:r>
            <a:r>
              <a:rPr spc="-5" dirty="0"/>
              <a:t>green</a:t>
            </a:r>
            <a:r>
              <a:rPr spc="-15" dirty="0"/>
              <a:t> </a:t>
            </a:r>
            <a:r>
              <a:rPr spc="-25" dirty="0"/>
              <a:t>foliage</a:t>
            </a:r>
          </a:p>
          <a:p>
            <a:pPr marL="683895">
              <a:lnSpc>
                <a:spcPct val="100000"/>
              </a:lnSpc>
              <a:spcBef>
                <a:spcPts val="5"/>
              </a:spcBef>
            </a:pPr>
            <a:endParaRPr sz="3100"/>
          </a:p>
          <a:p>
            <a:pPr marL="696595">
              <a:lnSpc>
                <a:spcPct val="100000"/>
              </a:lnSpc>
            </a:pPr>
            <a:r>
              <a:rPr spc="-45" dirty="0"/>
              <a:t>Avoid</a:t>
            </a:r>
            <a:r>
              <a:rPr spc="-5" dirty="0"/>
              <a:t> </a:t>
            </a:r>
            <a:r>
              <a:rPr spc="-15" dirty="0"/>
              <a:t>putting</a:t>
            </a:r>
            <a:r>
              <a:rPr spc="15" dirty="0"/>
              <a:t> </a:t>
            </a:r>
            <a:r>
              <a:rPr spc="-20" dirty="0"/>
              <a:t>fertilizer</a:t>
            </a:r>
            <a:r>
              <a:rPr spc="-5" dirty="0"/>
              <a:t> </a:t>
            </a:r>
            <a:r>
              <a:rPr spc="-25" dirty="0"/>
              <a:t>directly</a:t>
            </a:r>
            <a:r>
              <a:rPr spc="-5" dirty="0"/>
              <a:t> </a:t>
            </a:r>
            <a:r>
              <a:rPr spc="5" dirty="0"/>
              <a:t>on</a:t>
            </a:r>
            <a:r>
              <a:rPr dirty="0"/>
              <a:t> </a:t>
            </a:r>
            <a:r>
              <a:rPr spc="-5" dirty="0"/>
              <a:t>plants,</a:t>
            </a:r>
            <a:r>
              <a:rPr spc="30" dirty="0"/>
              <a:t> </a:t>
            </a:r>
            <a:r>
              <a:rPr spc="-30" dirty="0"/>
              <a:t>they</a:t>
            </a:r>
            <a:r>
              <a:rPr dirty="0"/>
              <a:t> </a:t>
            </a:r>
            <a:r>
              <a:rPr spc="-45" dirty="0"/>
              <a:t>will</a:t>
            </a:r>
            <a:r>
              <a:rPr spc="-5" dirty="0"/>
              <a:t> </a:t>
            </a:r>
            <a:r>
              <a:rPr spc="5" dirty="0"/>
              <a:t>be</a:t>
            </a:r>
            <a:r>
              <a:rPr dirty="0"/>
              <a:t> </a:t>
            </a:r>
            <a:r>
              <a:rPr spc="-15" dirty="0"/>
              <a:t>damaged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3311" y="4372355"/>
            <a:ext cx="2913888" cy="198729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069068" y="627887"/>
            <a:ext cx="1676400" cy="1629410"/>
            <a:chOff x="10069068" y="627887"/>
            <a:chExt cx="1676400" cy="16294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69068" y="627887"/>
              <a:ext cx="1676400" cy="16291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52760" y="1443227"/>
              <a:ext cx="341375" cy="6751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26724" y="1709927"/>
              <a:ext cx="224027" cy="4160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77372" y="1723643"/>
              <a:ext cx="156972" cy="402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97173" y="166496"/>
            <a:ext cx="60820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95" dirty="0">
                <a:solidFill>
                  <a:srgbClr val="181B0D"/>
                </a:solidFill>
              </a:rPr>
              <a:t>Common</a:t>
            </a:r>
            <a:r>
              <a:rPr sz="4400" spc="-40" dirty="0">
                <a:solidFill>
                  <a:srgbClr val="181B0D"/>
                </a:solidFill>
              </a:rPr>
              <a:t> </a:t>
            </a:r>
            <a:r>
              <a:rPr sz="4400" spc="-105" dirty="0">
                <a:solidFill>
                  <a:srgbClr val="181B0D"/>
                </a:solidFill>
              </a:rPr>
              <a:t>Potato</a:t>
            </a:r>
            <a:r>
              <a:rPr sz="4400" spc="-25" dirty="0">
                <a:solidFill>
                  <a:srgbClr val="181B0D"/>
                </a:solidFill>
              </a:rPr>
              <a:t> </a:t>
            </a:r>
            <a:r>
              <a:rPr sz="4400" spc="-10" dirty="0">
                <a:solidFill>
                  <a:srgbClr val="181B0D"/>
                </a:solidFill>
              </a:rPr>
              <a:t>Diseases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1630172" y="2226945"/>
            <a:ext cx="1430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</a:t>
            </a:r>
            <a:r>
              <a:rPr sz="18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mmon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</a:t>
            </a:r>
            <a:r>
              <a:rPr sz="18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5227" y="2775584"/>
            <a:ext cx="28232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Soil-borne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bacteria.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Increase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moisture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first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3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weeks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by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80-85%</a:t>
            </a:r>
            <a:endParaRPr sz="1800">
              <a:latin typeface="Franklin Gothic Medium"/>
              <a:cs typeface="Franklin Gothic Medium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8404" y="3989832"/>
            <a:ext cx="1275588" cy="178003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07914" y="2201417"/>
            <a:ext cx="1129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Franklin Gothic Medium"/>
                <a:cs typeface="Franklin Gothic Medium"/>
              </a:rPr>
              <a:t>B</a:t>
            </a:r>
            <a:r>
              <a:rPr sz="1800" spc="-30" dirty="0">
                <a:latin typeface="Franklin Gothic Medium"/>
                <a:cs typeface="Franklin Gothic Medium"/>
              </a:rPr>
              <a:t>l</a:t>
            </a:r>
            <a:r>
              <a:rPr sz="1800" spc="-20" dirty="0">
                <a:latin typeface="Franklin Gothic Medium"/>
                <a:cs typeface="Franklin Gothic Medium"/>
              </a:rPr>
              <a:t>a</a:t>
            </a:r>
            <a:r>
              <a:rPr sz="1800" spc="-30" dirty="0">
                <a:latin typeface="Franklin Gothic Medium"/>
                <a:cs typeface="Franklin Gothic Medium"/>
              </a:rPr>
              <a:t>ck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spc="-5" dirty="0">
                <a:latin typeface="Franklin Gothic Medium"/>
                <a:cs typeface="Franklin Gothic Medium"/>
              </a:rPr>
              <a:t>S</a:t>
            </a:r>
            <a:r>
              <a:rPr sz="1800" spc="10" dirty="0">
                <a:latin typeface="Franklin Gothic Medium"/>
                <a:cs typeface="Franklin Gothic Medium"/>
              </a:rPr>
              <a:t>c</a:t>
            </a:r>
            <a:r>
              <a:rPr sz="1800" spc="5" dirty="0">
                <a:latin typeface="Franklin Gothic Medium"/>
                <a:cs typeface="Franklin Gothic Medium"/>
              </a:rPr>
              <a:t>u</a:t>
            </a:r>
            <a:r>
              <a:rPr sz="1800" spc="60" dirty="0">
                <a:latin typeface="Franklin Gothic Medium"/>
                <a:cs typeface="Franklin Gothic Medium"/>
              </a:rPr>
              <a:t>r</a:t>
            </a:r>
            <a:r>
              <a:rPr sz="1800" spc="-30" dirty="0">
                <a:latin typeface="Franklin Gothic Medium"/>
                <a:cs typeface="Franklin Gothic Medium"/>
              </a:rPr>
              <a:t>f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6017" y="2750058"/>
            <a:ext cx="25158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Franklin Gothic Medium"/>
                <a:cs typeface="Franklin Gothic Medium"/>
              </a:rPr>
              <a:t>Fungal</a:t>
            </a:r>
            <a:r>
              <a:rPr sz="1800" spc="-20" dirty="0">
                <a:latin typeface="Franklin Gothic Medium"/>
                <a:cs typeface="Franklin Gothic Medium"/>
              </a:rPr>
              <a:t> </a:t>
            </a:r>
            <a:r>
              <a:rPr sz="1800" spc="-5" dirty="0">
                <a:latin typeface="Franklin Gothic Medium"/>
                <a:cs typeface="Franklin Gothic Medium"/>
              </a:rPr>
              <a:t>disease</a:t>
            </a:r>
            <a:r>
              <a:rPr sz="1800" spc="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causes </a:t>
            </a:r>
            <a:r>
              <a:rPr sz="1800" spc="5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black </a:t>
            </a:r>
            <a:r>
              <a:rPr sz="1800" spc="-10" dirty="0">
                <a:latin typeface="Franklin Gothic Medium"/>
                <a:cs typeface="Franklin Gothic Medium"/>
              </a:rPr>
              <a:t>patches </a:t>
            </a:r>
            <a:r>
              <a:rPr sz="1800" spc="-25" dirty="0">
                <a:latin typeface="Franklin Gothic Medium"/>
                <a:cs typeface="Franklin Gothic Medium"/>
              </a:rPr>
              <a:t>that </a:t>
            </a:r>
            <a:r>
              <a:rPr sz="1800" spc="-10" dirty="0">
                <a:latin typeface="Franklin Gothic Medium"/>
                <a:cs typeface="Franklin Gothic Medium"/>
              </a:rPr>
              <a:t>can </a:t>
            </a:r>
            <a:r>
              <a:rPr sz="1800" spc="-5" dirty="0">
                <a:latin typeface="Franklin Gothic Medium"/>
                <a:cs typeface="Franklin Gothic Medium"/>
              </a:rPr>
              <a:t>be </a:t>
            </a:r>
            <a:r>
              <a:rPr sz="1800" spc="-434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wiped</a:t>
            </a:r>
            <a:r>
              <a:rPr sz="1800" spc="-5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off</a:t>
            </a:r>
            <a:endParaRPr sz="1800">
              <a:latin typeface="Franklin Gothic Medium"/>
              <a:cs typeface="Franklin Gothic Medium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4291" y="3989882"/>
            <a:ext cx="1178052" cy="1769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5004" y="3893820"/>
            <a:ext cx="1607820" cy="20558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067545" y="2231897"/>
            <a:ext cx="828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Franklin Gothic Medium"/>
                <a:cs typeface="Franklin Gothic Medium"/>
              </a:rPr>
              <a:t>P</a:t>
            </a:r>
            <a:r>
              <a:rPr sz="1800" spc="-30" dirty="0">
                <a:latin typeface="Franklin Gothic Medium"/>
                <a:cs typeface="Franklin Gothic Medium"/>
              </a:rPr>
              <a:t>i</a:t>
            </a:r>
            <a:r>
              <a:rPr sz="1800" spc="5" dirty="0">
                <a:latin typeface="Franklin Gothic Medium"/>
                <a:cs typeface="Franklin Gothic Medium"/>
              </a:rPr>
              <a:t>n</a:t>
            </a:r>
            <a:r>
              <a:rPr sz="1800" spc="-60" dirty="0">
                <a:latin typeface="Franklin Gothic Medium"/>
                <a:cs typeface="Franklin Gothic Medium"/>
              </a:rPr>
              <a:t>k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spc="-70" dirty="0">
                <a:latin typeface="Franklin Gothic Medium"/>
                <a:cs typeface="Franklin Gothic Medium"/>
              </a:rPr>
              <a:t>R</a:t>
            </a:r>
            <a:r>
              <a:rPr sz="1800" spc="-25" dirty="0">
                <a:latin typeface="Franklin Gothic Medium"/>
                <a:cs typeface="Franklin Gothic Medium"/>
              </a:rPr>
              <a:t>ot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9364" y="2780538"/>
            <a:ext cx="27254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Franklin Gothic Medium"/>
                <a:cs typeface="Franklin Gothic Medium"/>
              </a:rPr>
              <a:t>Phytophthora </a:t>
            </a:r>
            <a:r>
              <a:rPr sz="1800" spc="-15" dirty="0">
                <a:latin typeface="Franklin Gothic Medium"/>
                <a:cs typeface="Franklin Gothic Medium"/>
              </a:rPr>
              <a:t>erythrosepica, </a:t>
            </a:r>
            <a:r>
              <a:rPr sz="1800" spc="-434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a</a:t>
            </a:r>
            <a:r>
              <a:rPr sz="1800" spc="-10" dirty="0">
                <a:latin typeface="Franklin Gothic Medium"/>
                <a:cs typeface="Franklin Gothic Medium"/>
              </a:rPr>
              <a:t> soil-borne</a:t>
            </a:r>
            <a:r>
              <a:rPr sz="1800" spc="-20" dirty="0">
                <a:latin typeface="Franklin Gothic Medium"/>
                <a:cs typeface="Franklin Gothic Medium"/>
              </a:rPr>
              <a:t> pathogen</a:t>
            </a:r>
            <a:endParaRPr sz="1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66513" y="87249"/>
            <a:ext cx="30187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5" dirty="0">
                <a:solidFill>
                  <a:srgbClr val="181B0D"/>
                </a:solidFill>
              </a:rPr>
              <a:t>Potato</a:t>
            </a:r>
            <a:r>
              <a:rPr sz="4400" spc="-80" dirty="0">
                <a:solidFill>
                  <a:srgbClr val="181B0D"/>
                </a:solidFill>
              </a:rPr>
              <a:t> </a:t>
            </a:r>
            <a:r>
              <a:rPr sz="4400" spc="-60" dirty="0">
                <a:solidFill>
                  <a:srgbClr val="181B0D"/>
                </a:solidFill>
              </a:rPr>
              <a:t>Blight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2203830" y="980059"/>
            <a:ext cx="1103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Franklin Gothic Medium"/>
                <a:cs typeface="Franklin Gothic Medium"/>
              </a:rPr>
              <a:t>Early</a:t>
            </a:r>
            <a:r>
              <a:rPr sz="1800" spc="-90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Blight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0766" y="1528394"/>
            <a:ext cx="28924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Franklin Gothic Medium"/>
                <a:cs typeface="Franklin Gothic Medium"/>
              </a:rPr>
              <a:t>Fungal</a:t>
            </a:r>
            <a:r>
              <a:rPr sz="1600" spc="5" dirty="0">
                <a:latin typeface="Franklin Gothic Medium"/>
                <a:cs typeface="Franklin Gothic Medium"/>
              </a:rPr>
              <a:t> </a:t>
            </a:r>
            <a:r>
              <a:rPr sz="1600" spc="-20" dirty="0">
                <a:latin typeface="Franklin Gothic Medium"/>
                <a:cs typeface="Franklin Gothic Medium"/>
              </a:rPr>
              <a:t>pathogen</a:t>
            </a:r>
            <a:r>
              <a:rPr sz="1600" spc="5" dirty="0">
                <a:latin typeface="Franklin Gothic Medium"/>
                <a:cs typeface="Franklin Gothic Medium"/>
              </a:rPr>
              <a:t> </a:t>
            </a:r>
            <a:r>
              <a:rPr sz="1600" spc="-30" dirty="0">
                <a:latin typeface="Franklin Gothic Medium"/>
                <a:cs typeface="Franklin Gothic Medium"/>
              </a:rPr>
              <a:t>Alternaria</a:t>
            </a:r>
            <a:r>
              <a:rPr sz="1600" spc="-5" dirty="0">
                <a:latin typeface="Franklin Gothic Medium"/>
                <a:cs typeface="Franklin Gothic Medium"/>
              </a:rPr>
              <a:t> </a:t>
            </a:r>
            <a:r>
              <a:rPr sz="1600" spc="-15" dirty="0">
                <a:latin typeface="Franklin Gothic Medium"/>
                <a:cs typeface="Franklin Gothic Medium"/>
              </a:rPr>
              <a:t>solani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3289" y="2016632"/>
            <a:ext cx="326644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Franklin Gothic Medium"/>
                <a:cs typeface="Franklin Gothic Medium"/>
              </a:rPr>
              <a:t>Affects</a:t>
            </a:r>
            <a:r>
              <a:rPr sz="1600" spc="-5" dirty="0">
                <a:latin typeface="Franklin Gothic Medium"/>
                <a:cs typeface="Franklin Gothic Medium"/>
              </a:rPr>
              <a:t> </a:t>
            </a:r>
            <a:r>
              <a:rPr sz="1600" spc="-15" dirty="0">
                <a:latin typeface="Franklin Gothic Medium"/>
                <a:cs typeface="Franklin Gothic Medium"/>
              </a:rPr>
              <a:t>leaves,</a:t>
            </a:r>
            <a:r>
              <a:rPr sz="1600" spc="10" dirty="0">
                <a:latin typeface="Franklin Gothic Medium"/>
                <a:cs typeface="Franklin Gothic Medium"/>
              </a:rPr>
              <a:t> </a:t>
            </a:r>
            <a:r>
              <a:rPr sz="1600" spc="-20" dirty="0">
                <a:latin typeface="Franklin Gothic Medium"/>
                <a:cs typeface="Franklin Gothic Medium"/>
              </a:rPr>
              <a:t>stems,</a:t>
            </a:r>
            <a:r>
              <a:rPr sz="1600" spc="-15" dirty="0">
                <a:latin typeface="Franklin Gothic Medium"/>
                <a:cs typeface="Franklin Gothic Medium"/>
              </a:rPr>
              <a:t> </a:t>
            </a:r>
            <a:r>
              <a:rPr sz="1600" spc="-5" dirty="0">
                <a:latin typeface="Franklin Gothic Medium"/>
                <a:cs typeface="Franklin Gothic Medium"/>
              </a:rPr>
              <a:t>tubers,</a:t>
            </a:r>
            <a:r>
              <a:rPr sz="1600" dirty="0">
                <a:latin typeface="Franklin Gothic Medium"/>
                <a:cs typeface="Franklin Gothic Medium"/>
              </a:rPr>
              <a:t> </a:t>
            </a:r>
            <a:r>
              <a:rPr sz="1600" spc="-5" dirty="0">
                <a:latin typeface="Franklin Gothic Medium"/>
                <a:cs typeface="Franklin Gothic Medium"/>
              </a:rPr>
              <a:t>reduces </a:t>
            </a:r>
            <a:r>
              <a:rPr sz="1600" spc="-385" dirty="0">
                <a:latin typeface="Franklin Gothic Medium"/>
                <a:cs typeface="Franklin Gothic Medium"/>
              </a:rPr>
              <a:t> </a:t>
            </a:r>
            <a:r>
              <a:rPr sz="1600" spc="-25" dirty="0">
                <a:latin typeface="Franklin Gothic Medium"/>
                <a:cs typeface="Franklin Gothic Medium"/>
              </a:rPr>
              <a:t>yield</a:t>
            </a:r>
            <a:r>
              <a:rPr sz="1600" spc="-5" dirty="0">
                <a:latin typeface="Franklin Gothic Medium"/>
                <a:cs typeface="Franklin Gothic Medium"/>
              </a:rPr>
              <a:t> </a:t>
            </a:r>
            <a:r>
              <a:rPr sz="1600" spc="-10" dirty="0">
                <a:latin typeface="Franklin Gothic Medium"/>
                <a:cs typeface="Franklin Gothic Medium"/>
              </a:rPr>
              <a:t>and</a:t>
            </a:r>
            <a:r>
              <a:rPr sz="1600" dirty="0">
                <a:latin typeface="Franklin Gothic Medium"/>
                <a:cs typeface="Franklin Gothic Medium"/>
              </a:rPr>
              <a:t> </a:t>
            </a:r>
            <a:r>
              <a:rPr sz="1600" spc="-15" dirty="0">
                <a:latin typeface="Franklin Gothic Medium"/>
                <a:cs typeface="Franklin Gothic Medium"/>
              </a:rPr>
              <a:t>tuber</a:t>
            </a:r>
            <a:r>
              <a:rPr sz="1600" spc="5" dirty="0">
                <a:latin typeface="Franklin Gothic Medium"/>
                <a:cs typeface="Franklin Gothic Medium"/>
              </a:rPr>
              <a:t> </a:t>
            </a:r>
            <a:r>
              <a:rPr sz="1600" spc="-5" dirty="0">
                <a:latin typeface="Franklin Gothic Medium"/>
                <a:cs typeface="Franklin Gothic Medium"/>
              </a:rPr>
              <a:t>size,</a:t>
            </a:r>
            <a:r>
              <a:rPr sz="1600" spc="-15" dirty="0">
                <a:latin typeface="Franklin Gothic Medium"/>
                <a:cs typeface="Franklin Gothic Medium"/>
              </a:rPr>
              <a:t> </a:t>
            </a:r>
            <a:r>
              <a:rPr sz="1600" spc="-10" dirty="0">
                <a:latin typeface="Franklin Gothic Medium"/>
                <a:cs typeface="Franklin Gothic Medium"/>
              </a:rPr>
              <a:t>and</a:t>
            </a:r>
            <a:r>
              <a:rPr sz="1600" spc="10" dirty="0">
                <a:latin typeface="Franklin Gothic Medium"/>
                <a:cs typeface="Franklin Gothic Medium"/>
              </a:rPr>
              <a:t> </a:t>
            </a:r>
            <a:r>
              <a:rPr sz="1600" spc="-20" dirty="0">
                <a:latin typeface="Franklin Gothic Medium"/>
                <a:cs typeface="Franklin Gothic Medium"/>
              </a:rPr>
              <a:t>storability</a:t>
            </a:r>
            <a:r>
              <a:rPr sz="1800" spc="-20" dirty="0">
                <a:latin typeface="Franklin Gothic Medium"/>
                <a:cs typeface="Franklin Gothic Medium"/>
              </a:rPr>
              <a:t>.</a:t>
            </a:r>
            <a:endParaRPr sz="1800">
              <a:latin typeface="Franklin Gothic Medium"/>
              <a:cs typeface="Franklin Gothic Medium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2683" y="3090672"/>
            <a:ext cx="1906523" cy="190804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049893" y="1005332"/>
            <a:ext cx="1052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Franklin Gothic Medium"/>
                <a:cs typeface="Franklin Gothic Medium"/>
              </a:rPr>
              <a:t>La</a:t>
            </a:r>
            <a:r>
              <a:rPr sz="1800" spc="-60" dirty="0">
                <a:latin typeface="Franklin Gothic Medium"/>
                <a:cs typeface="Franklin Gothic Medium"/>
              </a:rPr>
              <a:t>t</a:t>
            </a:r>
            <a:r>
              <a:rPr sz="1800" spc="-10" dirty="0">
                <a:latin typeface="Franklin Gothic Medium"/>
                <a:cs typeface="Franklin Gothic Medium"/>
              </a:rPr>
              <a:t>e</a:t>
            </a:r>
            <a:r>
              <a:rPr sz="1800" spc="-2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</a:t>
            </a:r>
            <a:r>
              <a:rPr sz="1800" spc="-30" dirty="0">
                <a:latin typeface="Franklin Gothic Medium"/>
                <a:cs typeface="Franklin Gothic Medium"/>
              </a:rPr>
              <a:t>li</a:t>
            </a:r>
            <a:r>
              <a:rPr sz="1800" spc="-35" dirty="0">
                <a:latin typeface="Franklin Gothic Medium"/>
                <a:cs typeface="Franklin Gothic Medium"/>
              </a:rPr>
              <a:t>ght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16265" y="1554225"/>
            <a:ext cx="27216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Franklin Gothic Medium"/>
                <a:cs typeface="Franklin Gothic Medium"/>
              </a:rPr>
              <a:t>Fungus: </a:t>
            </a:r>
            <a:r>
              <a:rPr sz="1600" spc="-30" dirty="0">
                <a:latin typeface="Franklin Gothic Medium"/>
                <a:cs typeface="Franklin Gothic Medium"/>
              </a:rPr>
              <a:t>Phytophthora</a:t>
            </a:r>
            <a:r>
              <a:rPr sz="1600" dirty="0">
                <a:latin typeface="Franklin Gothic Medium"/>
                <a:cs typeface="Franklin Gothic Medium"/>
              </a:rPr>
              <a:t> </a:t>
            </a:r>
            <a:r>
              <a:rPr sz="1600" spc="-15" dirty="0">
                <a:latin typeface="Franklin Gothic Medium"/>
                <a:cs typeface="Franklin Gothic Medium"/>
              </a:rPr>
              <a:t>infestans</a:t>
            </a:r>
            <a:endParaRPr sz="16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44993" y="2041905"/>
            <a:ext cx="32664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270" marR="5080" indent="-116205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latin typeface="Franklin Gothic Medium"/>
                <a:cs typeface="Franklin Gothic Medium"/>
              </a:rPr>
              <a:t>Affects</a:t>
            </a:r>
            <a:r>
              <a:rPr sz="1600" spc="-5" dirty="0">
                <a:latin typeface="Franklin Gothic Medium"/>
                <a:cs typeface="Franklin Gothic Medium"/>
              </a:rPr>
              <a:t> </a:t>
            </a:r>
            <a:r>
              <a:rPr sz="1600" spc="-15" dirty="0">
                <a:latin typeface="Franklin Gothic Medium"/>
                <a:cs typeface="Franklin Gothic Medium"/>
              </a:rPr>
              <a:t>leaves,</a:t>
            </a:r>
            <a:r>
              <a:rPr sz="1600" spc="10" dirty="0">
                <a:latin typeface="Franklin Gothic Medium"/>
                <a:cs typeface="Franklin Gothic Medium"/>
              </a:rPr>
              <a:t> </a:t>
            </a:r>
            <a:r>
              <a:rPr sz="1600" spc="-20" dirty="0">
                <a:latin typeface="Franklin Gothic Medium"/>
                <a:cs typeface="Franklin Gothic Medium"/>
              </a:rPr>
              <a:t>stems,</a:t>
            </a:r>
            <a:r>
              <a:rPr sz="1600" spc="-15" dirty="0">
                <a:latin typeface="Franklin Gothic Medium"/>
                <a:cs typeface="Franklin Gothic Medium"/>
              </a:rPr>
              <a:t> </a:t>
            </a:r>
            <a:r>
              <a:rPr sz="1600" spc="-5" dirty="0">
                <a:latin typeface="Franklin Gothic Medium"/>
                <a:cs typeface="Franklin Gothic Medium"/>
              </a:rPr>
              <a:t>tubers,</a:t>
            </a:r>
            <a:r>
              <a:rPr sz="1600" dirty="0">
                <a:latin typeface="Franklin Gothic Medium"/>
                <a:cs typeface="Franklin Gothic Medium"/>
              </a:rPr>
              <a:t> </a:t>
            </a:r>
            <a:r>
              <a:rPr sz="1600" spc="-5" dirty="0">
                <a:latin typeface="Franklin Gothic Medium"/>
                <a:cs typeface="Franklin Gothic Medium"/>
              </a:rPr>
              <a:t>reduces </a:t>
            </a:r>
            <a:r>
              <a:rPr sz="1600" spc="-385" dirty="0">
                <a:latin typeface="Franklin Gothic Medium"/>
                <a:cs typeface="Franklin Gothic Medium"/>
              </a:rPr>
              <a:t> </a:t>
            </a:r>
            <a:r>
              <a:rPr sz="1600" spc="-25" dirty="0">
                <a:latin typeface="Franklin Gothic Medium"/>
                <a:cs typeface="Franklin Gothic Medium"/>
              </a:rPr>
              <a:t>yield</a:t>
            </a:r>
            <a:r>
              <a:rPr sz="1600" spc="-5" dirty="0">
                <a:latin typeface="Franklin Gothic Medium"/>
                <a:cs typeface="Franklin Gothic Medium"/>
              </a:rPr>
              <a:t> </a:t>
            </a:r>
            <a:r>
              <a:rPr sz="1600" spc="-10" dirty="0">
                <a:latin typeface="Franklin Gothic Medium"/>
                <a:cs typeface="Franklin Gothic Medium"/>
              </a:rPr>
              <a:t>and</a:t>
            </a:r>
            <a:r>
              <a:rPr sz="1600" dirty="0">
                <a:latin typeface="Franklin Gothic Medium"/>
                <a:cs typeface="Franklin Gothic Medium"/>
              </a:rPr>
              <a:t> </a:t>
            </a:r>
            <a:r>
              <a:rPr sz="1600" spc="-15" dirty="0">
                <a:latin typeface="Franklin Gothic Medium"/>
                <a:cs typeface="Franklin Gothic Medium"/>
              </a:rPr>
              <a:t>tuber</a:t>
            </a:r>
            <a:r>
              <a:rPr sz="1600" dirty="0">
                <a:latin typeface="Franklin Gothic Medium"/>
                <a:cs typeface="Franklin Gothic Medium"/>
              </a:rPr>
              <a:t> </a:t>
            </a:r>
            <a:r>
              <a:rPr sz="1600" spc="-5" dirty="0">
                <a:latin typeface="Franklin Gothic Medium"/>
                <a:cs typeface="Franklin Gothic Medium"/>
              </a:rPr>
              <a:t>size,</a:t>
            </a:r>
            <a:r>
              <a:rPr sz="1600" spc="-15" dirty="0">
                <a:latin typeface="Franklin Gothic Medium"/>
                <a:cs typeface="Franklin Gothic Medium"/>
              </a:rPr>
              <a:t> </a:t>
            </a:r>
            <a:r>
              <a:rPr sz="1600" spc="-10" dirty="0">
                <a:latin typeface="Franklin Gothic Medium"/>
                <a:cs typeface="Franklin Gothic Medium"/>
              </a:rPr>
              <a:t>and</a:t>
            </a:r>
            <a:r>
              <a:rPr sz="1600" spc="5" dirty="0">
                <a:latin typeface="Franklin Gothic Medium"/>
                <a:cs typeface="Franklin Gothic Medium"/>
              </a:rPr>
              <a:t> </a:t>
            </a:r>
            <a:r>
              <a:rPr sz="1600" spc="-25" dirty="0">
                <a:latin typeface="Franklin Gothic Medium"/>
                <a:cs typeface="Franklin Gothic Medium"/>
              </a:rPr>
              <a:t>storability.</a:t>
            </a:r>
            <a:endParaRPr sz="1600">
              <a:latin typeface="Franklin Gothic Medium"/>
              <a:cs typeface="Franklin Gothic Medium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9619" y="2982467"/>
            <a:ext cx="2374392" cy="212445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8220" y="2399919"/>
            <a:ext cx="2838196" cy="278891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409691" y="2824099"/>
            <a:ext cx="1527810" cy="1535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6220" marR="228600" indent="12065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Franklin Gothic Medium"/>
                <a:cs typeface="Franklin Gothic Medium"/>
              </a:rPr>
              <a:t>T h </a:t>
            </a:r>
            <a:r>
              <a:rPr sz="1100" spc="-5" dirty="0">
                <a:latin typeface="Franklin Gothic Medium"/>
                <a:cs typeface="Franklin Gothic Medium"/>
              </a:rPr>
              <a:t>e r e</a:t>
            </a:r>
            <a:r>
              <a:rPr sz="1100" spc="535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i </a:t>
            </a:r>
            <a:r>
              <a:rPr sz="1100" spc="10" dirty="0">
                <a:latin typeface="Franklin Gothic Medium"/>
                <a:cs typeface="Franklin Gothic Medium"/>
              </a:rPr>
              <a:t>s   </a:t>
            </a:r>
            <a:r>
              <a:rPr sz="1100" dirty="0">
                <a:latin typeface="Franklin Gothic Medium"/>
                <a:cs typeface="Franklin Gothic Medium"/>
              </a:rPr>
              <a:t>n </a:t>
            </a:r>
            <a:r>
              <a:rPr sz="1100" spc="-10" dirty="0">
                <a:latin typeface="Franklin Gothic Medium"/>
                <a:cs typeface="Franklin Gothic Medium"/>
              </a:rPr>
              <a:t>o </a:t>
            </a:r>
            <a:r>
              <a:rPr sz="1100" spc="-5" dirty="0">
                <a:latin typeface="Franklin Gothic Medium"/>
                <a:cs typeface="Franklin Gothic Medium"/>
              </a:rPr>
              <a:t> </a:t>
            </a:r>
            <a:r>
              <a:rPr sz="1100" spc="10" dirty="0">
                <a:latin typeface="Franklin Gothic Medium"/>
                <a:cs typeface="Franklin Gothic Medium"/>
              </a:rPr>
              <a:t>s </a:t>
            </a:r>
            <a:r>
              <a:rPr sz="1100" spc="-15" dirty="0">
                <a:latin typeface="Franklin Gothic Medium"/>
                <a:cs typeface="Franklin Gothic Medium"/>
              </a:rPr>
              <a:t>a </a:t>
            </a:r>
            <a:r>
              <a:rPr sz="1100" spc="5" dirty="0">
                <a:latin typeface="Franklin Gothic Medium"/>
                <a:cs typeface="Franklin Gothic Medium"/>
              </a:rPr>
              <a:t>v </a:t>
            </a:r>
            <a:r>
              <a:rPr sz="1100" spc="-20" dirty="0">
                <a:latin typeface="Franklin Gothic Medium"/>
                <a:cs typeface="Franklin Gothic Medium"/>
              </a:rPr>
              <a:t>i </a:t>
            </a:r>
            <a:r>
              <a:rPr sz="1100" dirty="0">
                <a:latin typeface="Franklin Gothic Medium"/>
                <a:cs typeface="Franklin Gothic Medium"/>
              </a:rPr>
              <a:t>n </a:t>
            </a:r>
            <a:r>
              <a:rPr sz="1100" spc="-30" dirty="0">
                <a:latin typeface="Franklin Gothic Medium"/>
                <a:cs typeface="Franklin Gothic Medium"/>
              </a:rPr>
              <a:t>g</a:t>
            </a:r>
            <a:r>
              <a:rPr sz="1100" spc="459" dirty="0">
                <a:latin typeface="Franklin Gothic Medium"/>
                <a:cs typeface="Franklin Gothic Medium"/>
              </a:rPr>
              <a:t> </a:t>
            </a:r>
            <a:r>
              <a:rPr sz="1100" spc="-30" dirty="0">
                <a:latin typeface="Franklin Gothic Medium"/>
                <a:cs typeface="Franklin Gothic Medium"/>
              </a:rPr>
              <a:t>y </a:t>
            </a:r>
            <a:r>
              <a:rPr sz="1100" spc="-10" dirty="0">
                <a:latin typeface="Franklin Gothic Medium"/>
                <a:cs typeface="Franklin Gothic Medium"/>
              </a:rPr>
              <a:t>o </a:t>
            </a:r>
            <a:r>
              <a:rPr sz="1100" dirty="0">
                <a:latin typeface="Franklin Gothic Medium"/>
                <a:cs typeface="Franklin Gothic Medium"/>
              </a:rPr>
              <a:t>u </a:t>
            </a:r>
            <a:r>
              <a:rPr sz="1100" spc="-5" dirty="0">
                <a:latin typeface="Franklin Gothic Medium"/>
                <a:cs typeface="Franklin Gothic Medium"/>
              </a:rPr>
              <a:t>r </a:t>
            </a:r>
            <a:r>
              <a:rPr sz="110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p</a:t>
            </a:r>
            <a:r>
              <a:rPr sz="1100" spc="10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l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a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n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10" dirty="0">
                <a:latin typeface="Franklin Gothic Medium"/>
                <a:cs typeface="Franklin Gothic Medium"/>
              </a:rPr>
              <a:t>s</a:t>
            </a:r>
            <a:r>
              <a:rPr sz="1100" spc="290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f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r</a:t>
            </a:r>
            <a:r>
              <a:rPr sz="1100" spc="10" dirty="0">
                <a:latin typeface="Franklin Gothic Medium"/>
                <a:cs typeface="Franklin Gothic Medium"/>
              </a:rPr>
              <a:t> </a:t>
            </a:r>
            <a:r>
              <a:rPr sz="1100" spc="-10" dirty="0">
                <a:latin typeface="Franklin Gothic Medium"/>
                <a:cs typeface="Franklin Gothic Medium"/>
              </a:rPr>
              <a:t>o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60" dirty="0">
                <a:latin typeface="Franklin Gothic Medium"/>
                <a:cs typeface="Franklin Gothic Medium"/>
              </a:rPr>
              <a:t>m</a:t>
            </a:r>
            <a:endParaRPr sz="1100">
              <a:latin typeface="Franklin Gothic Medium"/>
              <a:cs typeface="Franklin Gothic Medium"/>
            </a:endParaRPr>
          </a:p>
          <a:p>
            <a:pPr marL="12065" marR="5080" algn="ctr">
              <a:lnSpc>
                <a:spcPct val="100000"/>
              </a:lnSpc>
            </a:pPr>
            <a:r>
              <a:rPr sz="1100" dirty="0">
                <a:latin typeface="Franklin Gothic Medium"/>
                <a:cs typeface="Franklin Gothic Medium"/>
              </a:rPr>
              <a:t>b</a:t>
            </a:r>
            <a:r>
              <a:rPr sz="1100" spc="10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l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i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30" dirty="0">
                <a:latin typeface="Franklin Gothic Medium"/>
                <a:cs typeface="Franklin Gothic Medium"/>
              </a:rPr>
              <a:t>g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h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315" dirty="0">
                <a:latin typeface="Franklin Gothic Medium"/>
                <a:cs typeface="Franklin Gothic Medium"/>
              </a:rPr>
              <a:t> </a:t>
            </a:r>
            <a:r>
              <a:rPr sz="1100" spc="-10" dirty="0">
                <a:latin typeface="Franklin Gothic Medium"/>
                <a:cs typeface="Franklin Gothic Medium"/>
              </a:rPr>
              <a:t>o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n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c</a:t>
            </a:r>
            <a:r>
              <a:rPr sz="1100" spc="2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e</a:t>
            </a:r>
            <a:r>
              <a:rPr sz="1100" spc="58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h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e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30" dirty="0">
                <a:latin typeface="Franklin Gothic Medium"/>
                <a:cs typeface="Franklin Gothic Medium"/>
              </a:rPr>
              <a:t>y </a:t>
            </a:r>
            <a:r>
              <a:rPr sz="1100" spc="-26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h</a:t>
            </a:r>
            <a:r>
              <a:rPr sz="1100" spc="3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a</a:t>
            </a:r>
            <a:r>
              <a:rPr sz="1100" spc="30" dirty="0">
                <a:latin typeface="Franklin Gothic Medium"/>
                <a:cs typeface="Franklin Gothic Medium"/>
              </a:rPr>
              <a:t> </a:t>
            </a:r>
            <a:r>
              <a:rPr sz="1100" spc="5" dirty="0">
                <a:latin typeface="Franklin Gothic Medium"/>
                <a:cs typeface="Franklin Gothic Medium"/>
              </a:rPr>
              <a:t>v</a:t>
            </a:r>
            <a:r>
              <a:rPr sz="1100" spc="2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e</a:t>
            </a:r>
            <a:r>
              <a:rPr sz="1100" spc="595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i</a:t>
            </a:r>
            <a:r>
              <a:rPr sz="1100" spc="25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30" dirty="0">
                <a:latin typeface="Franklin Gothic Medium"/>
                <a:cs typeface="Franklin Gothic Medium"/>
              </a:rPr>
              <a:t> </a:t>
            </a:r>
            <a:r>
              <a:rPr sz="1100" spc="10" dirty="0">
                <a:latin typeface="Franklin Gothic Medium"/>
                <a:cs typeface="Franklin Gothic Medium"/>
              </a:rPr>
              <a:t>.  </a:t>
            </a:r>
            <a:r>
              <a:rPr sz="1100" spc="25" dirty="0">
                <a:latin typeface="Franklin Gothic Medium"/>
                <a:cs typeface="Franklin Gothic Medium"/>
              </a:rPr>
              <a:t> </a:t>
            </a:r>
            <a:r>
              <a:rPr sz="1100" spc="5" dirty="0">
                <a:latin typeface="Franklin Gothic Medium"/>
                <a:cs typeface="Franklin Gothic Medium"/>
              </a:rPr>
              <a:t>G</a:t>
            </a:r>
            <a:r>
              <a:rPr sz="1100" spc="3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e</a:t>
            </a:r>
            <a:r>
              <a:rPr sz="1100" spc="25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59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r</a:t>
            </a:r>
            <a:r>
              <a:rPr sz="1100" spc="30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i</a:t>
            </a:r>
            <a:r>
              <a:rPr sz="1100" spc="2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d </a:t>
            </a:r>
            <a:r>
              <a:rPr sz="1100" spc="5" dirty="0">
                <a:latin typeface="Franklin Gothic Medium"/>
                <a:cs typeface="Franklin Gothic Medium"/>
              </a:rPr>
              <a:t> </a:t>
            </a:r>
            <a:r>
              <a:rPr sz="1100" spc="-10" dirty="0">
                <a:latin typeface="Franklin Gothic Medium"/>
                <a:cs typeface="Franklin Gothic Medium"/>
              </a:rPr>
              <a:t>o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f</a:t>
            </a:r>
            <a:r>
              <a:rPr sz="1100" spc="7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p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l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a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n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10" dirty="0">
                <a:latin typeface="Franklin Gothic Medium"/>
                <a:cs typeface="Franklin Gothic Medium"/>
              </a:rPr>
              <a:t>s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a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n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d</a:t>
            </a:r>
            <a:endParaRPr sz="1100">
              <a:latin typeface="Franklin Gothic Medium"/>
              <a:cs typeface="Franklin Gothic Medium"/>
            </a:endParaRPr>
          </a:p>
          <a:p>
            <a:pPr marL="158750" marR="150495" indent="-635" algn="ctr">
              <a:lnSpc>
                <a:spcPct val="100000"/>
              </a:lnSpc>
            </a:pPr>
            <a:r>
              <a:rPr sz="1100" dirty="0">
                <a:latin typeface="Franklin Gothic Medium"/>
                <a:cs typeface="Franklin Gothic Medium"/>
              </a:rPr>
              <a:t>b</a:t>
            </a:r>
            <a:r>
              <a:rPr sz="1100" spc="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u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r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n  </a:t>
            </a:r>
            <a:r>
              <a:rPr sz="1100" spc="3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h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e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60" dirty="0">
                <a:latin typeface="Franklin Gothic Medium"/>
                <a:cs typeface="Franklin Gothic Medium"/>
              </a:rPr>
              <a:t>m</a:t>
            </a:r>
            <a:r>
              <a:rPr sz="1100" spc="58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10" dirty="0">
                <a:latin typeface="Franklin Gothic Medium"/>
                <a:cs typeface="Franklin Gothic Medium"/>
              </a:rPr>
              <a:t>o </a:t>
            </a:r>
            <a:r>
              <a:rPr sz="1100" spc="-260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a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5" dirty="0">
                <a:latin typeface="Franklin Gothic Medium"/>
                <a:cs typeface="Franklin Gothic Medium"/>
              </a:rPr>
              <a:t>v</a:t>
            </a:r>
            <a:r>
              <a:rPr sz="1100" spc="10" dirty="0">
                <a:latin typeface="Franklin Gothic Medium"/>
                <a:cs typeface="Franklin Gothic Medium"/>
              </a:rPr>
              <a:t> </a:t>
            </a:r>
            <a:r>
              <a:rPr sz="1100" spc="-10" dirty="0">
                <a:latin typeface="Franklin Gothic Medium"/>
                <a:cs typeface="Franklin Gothic Medium"/>
              </a:rPr>
              <a:t>o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i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d</a:t>
            </a:r>
            <a:r>
              <a:rPr sz="1100" spc="305" dirty="0">
                <a:latin typeface="Franklin Gothic Medium"/>
                <a:cs typeface="Franklin Gothic Medium"/>
              </a:rPr>
              <a:t> </a:t>
            </a:r>
            <a:r>
              <a:rPr sz="1100" spc="-20" dirty="0">
                <a:latin typeface="Franklin Gothic Medium"/>
                <a:cs typeface="Franklin Gothic Medium"/>
              </a:rPr>
              <a:t>f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u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r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t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h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e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r </a:t>
            </a:r>
            <a:r>
              <a:rPr sz="1100" spc="-260" dirty="0">
                <a:latin typeface="Franklin Gothic Medium"/>
                <a:cs typeface="Franklin Gothic Medium"/>
              </a:rPr>
              <a:t> </a:t>
            </a:r>
            <a:r>
              <a:rPr sz="1100" spc="10" dirty="0">
                <a:latin typeface="Franklin Gothic Medium"/>
                <a:cs typeface="Franklin Gothic Medium"/>
              </a:rPr>
              <a:t>s</a:t>
            </a:r>
            <a:r>
              <a:rPr sz="1100" spc="20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p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r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5" dirty="0">
                <a:latin typeface="Franklin Gothic Medium"/>
                <a:cs typeface="Franklin Gothic Medium"/>
              </a:rPr>
              <a:t>e</a:t>
            </a:r>
            <a:r>
              <a:rPr sz="1100" spc="15" dirty="0">
                <a:latin typeface="Franklin Gothic Medium"/>
                <a:cs typeface="Franklin Gothic Medium"/>
              </a:rPr>
              <a:t> </a:t>
            </a:r>
            <a:r>
              <a:rPr sz="1100" spc="-15" dirty="0">
                <a:latin typeface="Franklin Gothic Medium"/>
                <a:cs typeface="Franklin Gothic Medium"/>
              </a:rPr>
              <a:t>a</a:t>
            </a:r>
            <a:r>
              <a:rPr sz="1100" spc="25" dirty="0">
                <a:latin typeface="Franklin Gothic Medium"/>
                <a:cs typeface="Franklin Gothic Medium"/>
              </a:rPr>
              <a:t> </a:t>
            </a:r>
            <a:r>
              <a:rPr sz="1100" dirty="0">
                <a:latin typeface="Franklin Gothic Medium"/>
                <a:cs typeface="Franklin Gothic Medium"/>
              </a:rPr>
              <a:t>d</a:t>
            </a:r>
            <a:endParaRPr sz="1100">
              <a:latin typeface="Franklin Gothic Medium"/>
              <a:cs typeface="Franklin Gothic Medium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653028" y="5106923"/>
            <a:ext cx="2536825" cy="1751330"/>
            <a:chOff x="3653028" y="5106923"/>
            <a:chExt cx="2536825" cy="175133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3028" y="6377937"/>
              <a:ext cx="2536698" cy="4800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7784" y="5106923"/>
              <a:ext cx="1751076" cy="1751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>
              <a:alpha val="7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>
              <a:alpha val="7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51501" y="4648"/>
            <a:ext cx="240347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590" dirty="0">
                <a:solidFill>
                  <a:srgbClr val="181B0D"/>
                </a:solidFill>
              </a:rPr>
              <a:t>W</a:t>
            </a:r>
            <a:r>
              <a:rPr sz="6600" spc="-20" dirty="0">
                <a:solidFill>
                  <a:srgbClr val="181B0D"/>
                </a:solidFill>
              </a:rPr>
              <a:t>ee</a:t>
            </a:r>
            <a:r>
              <a:rPr sz="6600" spc="-40" dirty="0">
                <a:solidFill>
                  <a:srgbClr val="181B0D"/>
                </a:solidFill>
              </a:rPr>
              <a:t>d</a:t>
            </a:r>
            <a:r>
              <a:rPr sz="6600" spc="65" dirty="0">
                <a:solidFill>
                  <a:srgbClr val="181B0D"/>
                </a:solidFill>
              </a:rPr>
              <a:t>s</a:t>
            </a:r>
            <a:endParaRPr sz="6600"/>
          </a:p>
        </p:txBody>
      </p:sp>
      <p:sp>
        <p:nvSpPr>
          <p:cNvPr id="6" name="object 6"/>
          <p:cNvSpPr txBox="1"/>
          <p:nvPr/>
        </p:nvSpPr>
        <p:spPr>
          <a:xfrm>
            <a:off x="3188589" y="1408557"/>
            <a:ext cx="6329045" cy="2350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5"/>
              </a:spcBef>
            </a:pPr>
            <a:r>
              <a:rPr sz="17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Pull,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hoe,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or</a:t>
            </a:r>
            <a:r>
              <a:rPr sz="17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light</a:t>
            </a:r>
            <a:r>
              <a:rPr sz="17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cultivation</a:t>
            </a:r>
            <a:r>
              <a:rPr sz="17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before</a:t>
            </a:r>
            <a:r>
              <a:rPr sz="17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vines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reach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8-10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inches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</a:t>
            </a:r>
            <a:r>
              <a:rPr sz="17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height</a:t>
            </a:r>
            <a:endParaRPr sz="1700">
              <a:latin typeface="Franklin Gothic Medium"/>
              <a:cs typeface="Franklin Gothic Medium"/>
            </a:endParaRPr>
          </a:p>
          <a:p>
            <a:pPr marL="12065" marR="5080" indent="-1905" algn="ctr">
              <a:lnSpc>
                <a:spcPct val="265700"/>
              </a:lnSpc>
            </a:pP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Mulch</a:t>
            </a:r>
            <a:r>
              <a:rPr sz="17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–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keeps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soil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moist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cool, </a:t>
            </a:r>
            <a:r>
              <a:rPr sz="17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while 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depriving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weeds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</a:t>
            </a:r>
            <a:r>
              <a:rPr sz="17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light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Planting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plants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closer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together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</a:t>
            </a:r>
            <a:r>
              <a:rPr sz="17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that weeds</a:t>
            </a:r>
            <a:r>
              <a:rPr sz="17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have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less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space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17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grow </a:t>
            </a:r>
            <a:r>
              <a:rPr sz="1700" spc="-409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Cut</a:t>
            </a:r>
            <a:r>
              <a:rPr sz="17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heads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off</a:t>
            </a:r>
            <a:r>
              <a:rPr sz="17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weeds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reduce</a:t>
            </a:r>
            <a:r>
              <a:rPr sz="17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7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reseeding</a:t>
            </a:r>
            <a:endParaRPr sz="1700">
              <a:latin typeface="Franklin Gothic Medium"/>
              <a:cs typeface="Franklin Gothic 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6088" y="4515611"/>
            <a:ext cx="2151888" cy="21518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1876" y="1685289"/>
            <a:ext cx="3275329" cy="4409440"/>
          </a:xfrm>
          <a:custGeom>
            <a:avLst/>
            <a:gdLst/>
            <a:ahLst/>
            <a:cxnLst/>
            <a:rect l="l" t="t" r="r" b="b"/>
            <a:pathLst>
              <a:path w="3275329" h="4409440">
                <a:moveTo>
                  <a:pt x="3275076" y="0"/>
                </a:moveTo>
                <a:lnTo>
                  <a:pt x="2869311" y="0"/>
                </a:lnTo>
                <a:lnTo>
                  <a:pt x="2869311" y="4028440"/>
                </a:lnTo>
                <a:lnTo>
                  <a:pt x="0" y="4028440"/>
                </a:lnTo>
                <a:lnTo>
                  <a:pt x="0" y="4409440"/>
                </a:lnTo>
                <a:lnTo>
                  <a:pt x="3275076" y="4409440"/>
                </a:lnTo>
                <a:lnTo>
                  <a:pt x="3275076" y="4028440"/>
                </a:lnTo>
                <a:lnTo>
                  <a:pt x="3275076" y="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26932" y="4767198"/>
            <a:ext cx="25196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HARVESTING</a:t>
            </a:r>
            <a:endParaRPr sz="36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938" y="475615"/>
            <a:ext cx="9422765" cy="2440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You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can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harvest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potatoes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during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the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growing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season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or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during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the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fall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>
              <a:latin typeface="Franklin Gothic Medium"/>
              <a:cs typeface="Franklin Gothic Medium"/>
            </a:endParaRPr>
          </a:p>
          <a:p>
            <a:pPr marL="12700" marR="5080" algn="ctr">
              <a:lnSpc>
                <a:spcPct val="112100"/>
              </a:lnSpc>
            </a:pPr>
            <a:r>
              <a:rPr sz="2400" spc="-4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Potatoes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harvested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during the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growing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season,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have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thin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skin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and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must </a:t>
            </a:r>
            <a:r>
              <a:rPr sz="2400" spc="-58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be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used 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soon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after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harvesting.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50">
              <a:latin typeface="Franklin Gothic Medium"/>
              <a:cs typeface="Franklin Gothic Medium"/>
            </a:endParaRPr>
          </a:p>
          <a:p>
            <a:pPr marL="401320">
              <a:lnSpc>
                <a:spcPct val="100000"/>
              </a:lnSpc>
            </a:pPr>
            <a:r>
              <a:rPr sz="2400" spc="-4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Potatoes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harvested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during the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fall</a:t>
            </a:r>
            <a:r>
              <a:rPr sz="2400" spc="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will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be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mature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and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can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be</a:t>
            </a:r>
            <a:r>
              <a:rPr sz="2400" spc="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stored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9915" y="3704844"/>
            <a:ext cx="3278124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0002" y="113157"/>
            <a:ext cx="5680710" cy="129413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739775" marR="5080" indent="-727710">
              <a:lnSpc>
                <a:spcPts val="4700"/>
              </a:lnSpc>
              <a:spcBef>
                <a:spcPts val="740"/>
              </a:spcBef>
            </a:pPr>
            <a:r>
              <a:rPr sz="4400" spc="-25" dirty="0">
                <a:solidFill>
                  <a:srgbClr val="181B0D"/>
                </a:solidFill>
              </a:rPr>
              <a:t>South</a:t>
            </a:r>
            <a:r>
              <a:rPr sz="4400" spc="-55" dirty="0">
                <a:solidFill>
                  <a:srgbClr val="181B0D"/>
                </a:solidFill>
              </a:rPr>
              <a:t> </a:t>
            </a:r>
            <a:r>
              <a:rPr sz="4400" spc="-85" dirty="0">
                <a:solidFill>
                  <a:srgbClr val="181B0D"/>
                </a:solidFill>
              </a:rPr>
              <a:t>American</a:t>
            </a:r>
            <a:r>
              <a:rPr sz="4400" spc="-30" dirty="0">
                <a:solidFill>
                  <a:srgbClr val="181B0D"/>
                </a:solidFill>
              </a:rPr>
              <a:t> Origins, </a:t>
            </a:r>
            <a:r>
              <a:rPr sz="4400" spc="-1085" dirty="0">
                <a:solidFill>
                  <a:srgbClr val="181B0D"/>
                </a:solidFill>
              </a:rPr>
              <a:t> </a:t>
            </a:r>
            <a:r>
              <a:rPr sz="4400" spc="-80" dirty="0">
                <a:solidFill>
                  <a:srgbClr val="181B0D"/>
                </a:solidFill>
              </a:rPr>
              <a:t>Worldwide</a:t>
            </a:r>
            <a:r>
              <a:rPr sz="4400" spc="-30" dirty="0">
                <a:solidFill>
                  <a:srgbClr val="181B0D"/>
                </a:solidFill>
              </a:rPr>
              <a:t> </a:t>
            </a:r>
            <a:r>
              <a:rPr sz="4400" spc="-85" dirty="0">
                <a:solidFill>
                  <a:srgbClr val="181B0D"/>
                </a:solidFill>
              </a:rPr>
              <a:t>Impact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602480" cy="6858000"/>
            <a:chOff x="0" y="0"/>
            <a:chExt cx="460248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73879" cy="685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7388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100828" y="2045207"/>
            <a:ext cx="6177280" cy="1102360"/>
            <a:chOff x="5100828" y="2045207"/>
            <a:chExt cx="6177280" cy="1102360"/>
          </a:xfrm>
        </p:grpSpPr>
        <p:sp>
          <p:nvSpPr>
            <p:cNvPr id="7" name="object 7"/>
            <p:cNvSpPr/>
            <p:nvPr/>
          </p:nvSpPr>
          <p:spPr>
            <a:xfrm>
              <a:off x="5100828" y="2045207"/>
              <a:ext cx="6177280" cy="1102360"/>
            </a:xfrm>
            <a:custGeom>
              <a:avLst/>
              <a:gdLst/>
              <a:ahLst/>
              <a:cxnLst/>
              <a:rect l="l" t="t" r="r" b="b"/>
              <a:pathLst>
                <a:path w="6177280" h="1102360">
                  <a:moveTo>
                    <a:pt x="6066536" y="0"/>
                  </a:moveTo>
                  <a:lnTo>
                    <a:pt x="110236" y="0"/>
                  </a:lnTo>
                  <a:lnTo>
                    <a:pt x="67294" y="8651"/>
                  </a:lnTo>
                  <a:lnTo>
                    <a:pt x="32257" y="32257"/>
                  </a:lnTo>
                  <a:lnTo>
                    <a:pt x="8651" y="67294"/>
                  </a:lnTo>
                  <a:lnTo>
                    <a:pt x="0" y="110236"/>
                  </a:lnTo>
                  <a:lnTo>
                    <a:pt x="0" y="991615"/>
                  </a:lnTo>
                  <a:lnTo>
                    <a:pt x="8651" y="1034557"/>
                  </a:lnTo>
                  <a:lnTo>
                    <a:pt x="32257" y="1069594"/>
                  </a:lnTo>
                  <a:lnTo>
                    <a:pt x="67294" y="1093200"/>
                  </a:lnTo>
                  <a:lnTo>
                    <a:pt x="110236" y="1101852"/>
                  </a:lnTo>
                  <a:lnTo>
                    <a:pt x="6066536" y="1101852"/>
                  </a:lnTo>
                  <a:lnTo>
                    <a:pt x="6109477" y="1093200"/>
                  </a:lnTo>
                  <a:lnTo>
                    <a:pt x="6144514" y="1069594"/>
                  </a:lnTo>
                  <a:lnTo>
                    <a:pt x="6168120" y="1034557"/>
                  </a:lnTo>
                  <a:lnTo>
                    <a:pt x="6176772" y="991615"/>
                  </a:lnTo>
                  <a:lnTo>
                    <a:pt x="6176772" y="110236"/>
                  </a:lnTo>
                  <a:lnTo>
                    <a:pt x="6168120" y="67294"/>
                  </a:lnTo>
                  <a:lnTo>
                    <a:pt x="6144514" y="32257"/>
                  </a:lnTo>
                  <a:lnTo>
                    <a:pt x="6109477" y="8651"/>
                  </a:lnTo>
                  <a:lnTo>
                    <a:pt x="60665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4584" y="2293619"/>
              <a:ext cx="605027" cy="60502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100828" y="3429000"/>
            <a:ext cx="6177280" cy="1102360"/>
            <a:chOff x="5100828" y="3429000"/>
            <a:chExt cx="6177280" cy="1102360"/>
          </a:xfrm>
        </p:grpSpPr>
        <p:sp>
          <p:nvSpPr>
            <p:cNvPr id="10" name="object 10"/>
            <p:cNvSpPr/>
            <p:nvPr/>
          </p:nvSpPr>
          <p:spPr>
            <a:xfrm>
              <a:off x="5100828" y="3429000"/>
              <a:ext cx="6177280" cy="1102360"/>
            </a:xfrm>
            <a:custGeom>
              <a:avLst/>
              <a:gdLst/>
              <a:ahLst/>
              <a:cxnLst/>
              <a:rect l="l" t="t" r="r" b="b"/>
              <a:pathLst>
                <a:path w="6177280" h="1102360">
                  <a:moveTo>
                    <a:pt x="6066536" y="0"/>
                  </a:moveTo>
                  <a:lnTo>
                    <a:pt x="110236" y="0"/>
                  </a:lnTo>
                  <a:lnTo>
                    <a:pt x="67294" y="8651"/>
                  </a:lnTo>
                  <a:lnTo>
                    <a:pt x="32257" y="32257"/>
                  </a:lnTo>
                  <a:lnTo>
                    <a:pt x="8651" y="67294"/>
                  </a:lnTo>
                  <a:lnTo>
                    <a:pt x="0" y="110236"/>
                  </a:lnTo>
                  <a:lnTo>
                    <a:pt x="0" y="991616"/>
                  </a:lnTo>
                  <a:lnTo>
                    <a:pt x="8651" y="1034557"/>
                  </a:lnTo>
                  <a:lnTo>
                    <a:pt x="32257" y="1069594"/>
                  </a:lnTo>
                  <a:lnTo>
                    <a:pt x="67294" y="1093200"/>
                  </a:lnTo>
                  <a:lnTo>
                    <a:pt x="110236" y="1101852"/>
                  </a:lnTo>
                  <a:lnTo>
                    <a:pt x="6066536" y="1101852"/>
                  </a:lnTo>
                  <a:lnTo>
                    <a:pt x="6109477" y="1093200"/>
                  </a:lnTo>
                  <a:lnTo>
                    <a:pt x="6144514" y="1069594"/>
                  </a:lnTo>
                  <a:lnTo>
                    <a:pt x="6168120" y="1034557"/>
                  </a:lnTo>
                  <a:lnTo>
                    <a:pt x="6176772" y="991616"/>
                  </a:lnTo>
                  <a:lnTo>
                    <a:pt x="6176772" y="110236"/>
                  </a:lnTo>
                  <a:lnTo>
                    <a:pt x="6168120" y="67294"/>
                  </a:lnTo>
                  <a:lnTo>
                    <a:pt x="6144514" y="32257"/>
                  </a:lnTo>
                  <a:lnTo>
                    <a:pt x="6109477" y="8651"/>
                  </a:lnTo>
                  <a:lnTo>
                    <a:pt x="60665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4584" y="3669791"/>
              <a:ext cx="605027" cy="60655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100828" y="4799076"/>
            <a:ext cx="6177280" cy="1102360"/>
            <a:chOff x="5100828" y="4799076"/>
            <a:chExt cx="6177280" cy="1102360"/>
          </a:xfrm>
        </p:grpSpPr>
        <p:sp>
          <p:nvSpPr>
            <p:cNvPr id="13" name="object 13"/>
            <p:cNvSpPr/>
            <p:nvPr/>
          </p:nvSpPr>
          <p:spPr>
            <a:xfrm>
              <a:off x="5100828" y="4799076"/>
              <a:ext cx="6177280" cy="1102360"/>
            </a:xfrm>
            <a:custGeom>
              <a:avLst/>
              <a:gdLst/>
              <a:ahLst/>
              <a:cxnLst/>
              <a:rect l="l" t="t" r="r" b="b"/>
              <a:pathLst>
                <a:path w="6177280" h="1102360">
                  <a:moveTo>
                    <a:pt x="6066536" y="0"/>
                  </a:moveTo>
                  <a:lnTo>
                    <a:pt x="110236" y="0"/>
                  </a:lnTo>
                  <a:lnTo>
                    <a:pt x="67294" y="8651"/>
                  </a:lnTo>
                  <a:lnTo>
                    <a:pt x="32257" y="32258"/>
                  </a:lnTo>
                  <a:lnTo>
                    <a:pt x="8651" y="67294"/>
                  </a:lnTo>
                  <a:lnTo>
                    <a:pt x="0" y="110236"/>
                  </a:lnTo>
                  <a:lnTo>
                    <a:pt x="0" y="991666"/>
                  </a:lnTo>
                  <a:lnTo>
                    <a:pt x="8651" y="1034552"/>
                  </a:lnTo>
                  <a:lnTo>
                    <a:pt x="32257" y="1069576"/>
                  </a:lnTo>
                  <a:lnTo>
                    <a:pt x="67294" y="1093191"/>
                  </a:lnTo>
                  <a:lnTo>
                    <a:pt x="110236" y="1101852"/>
                  </a:lnTo>
                  <a:lnTo>
                    <a:pt x="6066536" y="1101852"/>
                  </a:lnTo>
                  <a:lnTo>
                    <a:pt x="6109477" y="1093191"/>
                  </a:lnTo>
                  <a:lnTo>
                    <a:pt x="6144514" y="1069576"/>
                  </a:lnTo>
                  <a:lnTo>
                    <a:pt x="6168120" y="1034552"/>
                  </a:lnTo>
                  <a:lnTo>
                    <a:pt x="6176772" y="991666"/>
                  </a:lnTo>
                  <a:lnTo>
                    <a:pt x="6176772" y="110236"/>
                  </a:lnTo>
                  <a:lnTo>
                    <a:pt x="6168120" y="67294"/>
                  </a:lnTo>
                  <a:lnTo>
                    <a:pt x="6144514" y="32257"/>
                  </a:lnTo>
                  <a:lnTo>
                    <a:pt x="6109477" y="8651"/>
                  </a:lnTo>
                  <a:lnTo>
                    <a:pt x="60665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4584" y="5137048"/>
              <a:ext cx="605027" cy="47736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572504" y="2212594"/>
            <a:ext cx="4513580" cy="350647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05740" marR="200660" algn="ctr">
              <a:lnSpc>
                <a:spcPts val="2720"/>
              </a:lnSpc>
              <a:spcBef>
                <a:spcPts val="325"/>
              </a:spcBef>
            </a:pPr>
            <a:r>
              <a:rPr sz="2400" spc="-25" dirty="0">
                <a:latin typeface="Franklin Gothic Medium"/>
                <a:cs typeface="Franklin Gothic Medium"/>
              </a:rPr>
              <a:t>Cultivated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in</a:t>
            </a:r>
            <a:r>
              <a:rPr sz="240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southern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40" dirty="0">
                <a:latin typeface="Franklin Gothic Medium"/>
                <a:cs typeface="Franklin Gothic Medium"/>
              </a:rPr>
              <a:t>Peru</a:t>
            </a:r>
            <a:r>
              <a:rPr sz="2400" spc="-5" dirty="0">
                <a:latin typeface="Franklin Gothic Medium"/>
                <a:cs typeface="Franklin Gothic Medium"/>
              </a:rPr>
              <a:t> 250 </a:t>
            </a:r>
            <a:r>
              <a:rPr sz="2400" spc="-585" dirty="0">
                <a:latin typeface="Franklin Gothic Medium"/>
                <a:cs typeface="Franklin Gothic Medium"/>
              </a:rPr>
              <a:t> </a:t>
            </a:r>
            <a:r>
              <a:rPr sz="2400" spc="-45" dirty="0">
                <a:latin typeface="Franklin Gothic Medium"/>
                <a:cs typeface="Franklin Gothic Medium"/>
              </a:rPr>
              <a:t>million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years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spc="-40" dirty="0">
                <a:latin typeface="Franklin Gothic Medium"/>
                <a:cs typeface="Franklin Gothic Medium"/>
              </a:rPr>
              <a:t>ago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700">
              <a:latin typeface="Franklin Gothic Medium"/>
              <a:cs typeface="Franklin Gothic Medium"/>
            </a:endParaRPr>
          </a:p>
          <a:p>
            <a:pPr marL="80645" marR="80645" algn="ctr">
              <a:lnSpc>
                <a:spcPts val="2830"/>
              </a:lnSpc>
              <a:spcBef>
                <a:spcPts val="2235"/>
              </a:spcBef>
            </a:pPr>
            <a:r>
              <a:rPr sz="2500" spc="-20" dirty="0">
                <a:latin typeface="Franklin Gothic Medium"/>
                <a:cs typeface="Franklin Gothic Medium"/>
              </a:rPr>
              <a:t>Introduced</a:t>
            </a:r>
            <a:r>
              <a:rPr sz="2500" spc="-10" dirty="0">
                <a:latin typeface="Franklin Gothic Medium"/>
                <a:cs typeface="Franklin Gothic Medium"/>
              </a:rPr>
              <a:t> </a:t>
            </a:r>
            <a:r>
              <a:rPr sz="2500" spc="-50" dirty="0">
                <a:latin typeface="Franklin Gothic Medium"/>
                <a:cs typeface="Franklin Gothic Medium"/>
              </a:rPr>
              <a:t>to</a:t>
            </a:r>
            <a:r>
              <a:rPr sz="2500" spc="-5" dirty="0">
                <a:latin typeface="Franklin Gothic Medium"/>
                <a:cs typeface="Franklin Gothic Medium"/>
              </a:rPr>
              <a:t> </a:t>
            </a:r>
            <a:r>
              <a:rPr sz="2500" spc="-15" dirty="0">
                <a:latin typeface="Franklin Gothic Medium"/>
                <a:cs typeface="Franklin Gothic Medium"/>
              </a:rPr>
              <a:t>Europe</a:t>
            </a:r>
            <a:r>
              <a:rPr sz="2500" spc="-5" dirty="0">
                <a:latin typeface="Franklin Gothic Medium"/>
                <a:cs typeface="Franklin Gothic Medium"/>
              </a:rPr>
              <a:t> </a:t>
            </a:r>
            <a:r>
              <a:rPr sz="2500" spc="-55" dirty="0">
                <a:latin typeface="Franklin Gothic Medium"/>
                <a:cs typeface="Franklin Gothic Medium"/>
              </a:rPr>
              <a:t>by</a:t>
            </a:r>
            <a:r>
              <a:rPr sz="2500" spc="-5" dirty="0">
                <a:latin typeface="Franklin Gothic Medium"/>
                <a:cs typeface="Franklin Gothic Medium"/>
              </a:rPr>
              <a:t> </a:t>
            </a:r>
            <a:r>
              <a:rPr sz="2500" spc="-25" dirty="0">
                <a:latin typeface="Franklin Gothic Medium"/>
                <a:cs typeface="Franklin Gothic Medium"/>
              </a:rPr>
              <a:t>Spain</a:t>
            </a:r>
            <a:r>
              <a:rPr sz="2500" spc="-10" dirty="0">
                <a:latin typeface="Franklin Gothic Medium"/>
                <a:cs typeface="Franklin Gothic Medium"/>
              </a:rPr>
              <a:t> </a:t>
            </a:r>
            <a:r>
              <a:rPr sz="2500" spc="-25" dirty="0">
                <a:latin typeface="Franklin Gothic Medium"/>
                <a:cs typeface="Franklin Gothic Medium"/>
              </a:rPr>
              <a:t>in </a:t>
            </a:r>
            <a:r>
              <a:rPr sz="2500" spc="-610" dirty="0">
                <a:latin typeface="Franklin Gothic Medium"/>
                <a:cs typeface="Franklin Gothic Medium"/>
              </a:rPr>
              <a:t> </a:t>
            </a:r>
            <a:r>
              <a:rPr sz="2500" spc="-20" dirty="0">
                <a:latin typeface="Franklin Gothic Medium"/>
                <a:cs typeface="Franklin Gothic Medium"/>
              </a:rPr>
              <a:t>the</a:t>
            </a:r>
            <a:r>
              <a:rPr sz="2500" spc="-10" dirty="0">
                <a:latin typeface="Franklin Gothic Medium"/>
                <a:cs typeface="Franklin Gothic Medium"/>
              </a:rPr>
              <a:t> </a:t>
            </a:r>
            <a:r>
              <a:rPr sz="2500" spc="-45" dirty="0">
                <a:latin typeface="Franklin Gothic Medium"/>
                <a:cs typeface="Franklin Gothic Medium"/>
              </a:rPr>
              <a:t>mid-late</a:t>
            </a:r>
            <a:r>
              <a:rPr sz="2500" spc="15" dirty="0">
                <a:latin typeface="Franklin Gothic Medium"/>
                <a:cs typeface="Franklin Gothic Medium"/>
              </a:rPr>
              <a:t> </a:t>
            </a:r>
            <a:r>
              <a:rPr sz="2500" spc="-10" dirty="0">
                <a:latin typeface="Franklin Gothic Medium"/>
                <a:cs typeface="Franklin Gothic Medium"/>
              </a:rPr>
              <a:t>1500s</a:t>
            </a:r>
            <a:endParaRPr sz="25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</a:pPr>
            <a:endParaRPr sz="2800">
              <a:latin typeface="Franklin Gothic Medium"/>
              <a:cs typeface="Franklin Gothic Medium"/>
            </a:endParaRPr>
          </a:p>
          <a:p>
            <a:pPr marL="1624965" marR="5080" indent="-1612900">
              <a:lnSpc>
                <a:spcPts val="2830"/>
              </a:lnSpc>
              <a:spcBef>
                <a:spcPts val="2014"/>
              </a:spcBef>
            </a:pPr>
            <a:r>
              <a:rPr sz="2500" spc="-60" dirty="0">
                <a:latin typeface="Franklin Gothic Medium"/>
                <a:cs typeface="Franklin Gothic Medium"/>
              </a:rPr>
              <a:t>Potato</a:t>
            </a:r>
            <a:r>
              <a:rPr sz="2500" spc="10" dirty="0">
                <a:latin typeface="Franklin Gothic Medium"/>
                <a:cs typeface="Franklin Gothic Medium"/>
              </a:rPr>
              <a:t> </a:t>
            </a:r>
            <a:r>
              <a:rPr sz="2500" spc="-45" dirty="0">
                <a:latin typeface="Franklin Gothic Medium"/>
                <a:cs typeface="Franklin Gothic Medium"/>
              </a:rPr>
              <a:t>Famine</a:t>
            </a:r>
            <a:r>
              <a:rPr sz="2500" spc="-5" dirty="0">
                <a:latin typeface="Franklin Gothic Medium"/>
                <a:cs typeface="Franklin Gothic Medium"/>
              </a:rPr>
              <a:t> </a:t>
            </a:r>
            <a:r>
              <a:rPr sz="2500" spc="-50" dirty="0">
                <a:latin typeface="Franklin Gothic Medium"/>
                <a:cs typeface="Franklin Gothic Medium"/>
              </a:rPr>
              <a:t>took</a:t>
            </a:r>
            <a:r>
              <a:rPr sz="2500" dirty="0">
                <a:latin typeface="Franklin Gothic Medium"/>
                <a:cs typeface="Franklin Gothic Medium"/>
              </a:rPr>
              <a:t> </a:t>
            </a:r>
            <a:r>
              <a:rPr sz="2500" spc="-35" dirty="0">
                <a:latin typeface="Franklin Gothic Medium"/>
                <a:cs typeface="Franklin Gothic Medium"/>
              </a:rPr>
              <a:t>a</a:t>
            </a:r>
            <a:r>
              <a:rPr sz="2500" spc="-10" dirty="0">
                <a:latin typeface="Franklin Gothic Medium"/>
                <a:cs typeface="Franklin Gothic Medium"/>
              </a:rPr>
              <a:t> </a:t>
            </a:r>
            <a:r>
              <a:rPr sz="2500" spc="-50" dirty="0">
                <a:latin typeface="Franklin Gothic Medium"/>
                <a:cs typeface="Franklin Gothic Medium"/>
              </a:rPr>
              <a:t>million</a:t>
            </a:r>
            <a:r>
              <a:rPr sz="2500" spc="10" dirty="0">
                <a:latin typeface="Franklin Gothic Medium"/>
                <a:cs typeface="Franklin Gothic Medium"/>
              </a:rPr>
              <a:t> </a:t>
            </a:r>
            <a:r>
              <a:rPr sz="2500" spc="-20" dirty="0">
                <a:latin typeface="Franklin Gothic Medium"/>
                <a:cs typeface="Franklin Gothic Medium"/>
              </a:rPr>
              <a:t>lives </a:t>
            </a:r>
            <a:r>
              <a:rPr sz="2500" spc="-610" dirty="0">
                <a:latin typeface="Franklin Gothic Medium"/>
                <a:cs typeface="Franklin Gothic Medium"/>
              </a:rPr>
              <a:t> </a:t>
            </a:r>
            <a:r>
              <a:rPr sz="2500" spc="-25" dirty="0">
                <a:latin typeface="Franklin Gothic Medium"/>
                <a:cs typeface="Franklin Gothic Medium"/>
              </a:rPr>
              <a:t>in</a:t>
            </a:r>
            <a:r>
              <a:rPr sz="2500" spc="-5" dirty="0">
                <a:latin typeface="Franklin Gothic Medium"/>
                <a:cs typeface="Franklin Gothic Medium"/>
              </a:rPr>
              <a:t> </a:t>
            </a:r>
            <a:r>
              <a:rPr sz="2500" spc="-20" dirty="0">
                <a:latin typeface="Franklin Gothic Medium"/>
                <a:cs typeface="Franklin Gothic Medium"/>
              </a:rPr>
              <a:t>Ireland</a:t>
            </a:r>
            <a:endParaRPr sz="25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1876" y="1685289"/>
            <a:ext cx="3275329" cy="4409440"/>
          </a:xfrm>
          <a:custGeom>
            <a:avLst/>
            <a:gdLst/>
            <a:ahLst/>
            <a:cxnLst/>
            <a:rect l="l" t="t" r="r" b="b"/>
            <a:pathLst>
              <a:path w="3275329" h="4409440">
                <a:moveTo>
                  <a:pt x="3275076" y="0"/>
                </a:moveTo>
                <a:lnTo>
                  <a:pt x="2869311" y="0"/>
                </a:lnTo>
                <a:lnTo>
                  <a:pt x="2869311" y="4028440"/>
                </a:lnTo>
                <a:lnTo>
                  <a:pt x="0" y="4028440"/>
                </a:lnTo>
                <a:lnTo>
                  <a:pt x="0" y="4409440"/>
                </a:lnTo>
                <a:lnTo>
                  <a:pt x="3275076" y="4409440"/>
                </a:lnTo>
                <a:lnTo>
                  <a:pt x="3275076" y="4028440"/>
                </a:lnTo>
                <a:lnTo>
                  <a:pt x="3275076" y="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316973" y="5232298"/>
            <a:ext cx="1429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7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STORAGE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Harvest</a:t>
            </a:r>
            <a:r>
              <a:rPr spc="-25" dirty="0"/>
              <a:t> potatoes</a:t>
            </a:r>
            <a:r>
              <a:rPr spc="5" dirty="0"/>
              <a:t> </a:t>
            </a:r>
            <a:r>
              <a:rPr spc="-30" dirty="0"/>
              <a:t>when</a:t>
            </a:r>
            <a:r>
              <a:rPr dirty="0"/>
              <a:t> </a:t>
            </a:r>
            <a:r>
              <a:rPr spc="-40" dirty="0"/>
              <a:t>they</a:t>
            </a:r>
            <a:r>
              <a:rPr spc="5" dirty="0"/>
              <a:t> </a:t>
            </a:r>
            <a:r>
              <a:rPr spc="-15" dirty="0"/>
              <a:t>are</a:t>
            </a:r>
            <a:r>
              <a:rPr spc="5" dirty="0"/>
              <a:t> </a:t>
            </a:r>
            <a:r>
              <a:rPr spc="-40" dirty="0"/>
              <a:t>fully</a:t>
            </a:r>
            <a:r>
              <a:rPr spc="5" dirty="0"/>
              <a:t> </a:t>
            </a:r>
            <a:r>
              <a:rPr spc="-35" dirty="0"/>
              <a:t>mature</a:t>
            </a:r>
            <a:r>
              <a:rPr spc="-15" dirty="0"/>
              <a:t> </a:t>
            </a:r>
            <a:r>
              <a:rPr spc="-10" dirty="0"/>
              <a:t>and</a:t>
            </a:r>
            <a:r>
              <a:rPr spc="5" dirty="0"/>
              <a:t> </a:t>
            </a:r>
            <a:r>
              <a:rPr spc="-20" dirty="0"/>
              <a:t>the</a:t>
            </a:r>
            <a:r>
              <a:rPr dirty="0"/>
              <a:t> </a:t>
            </a:r>
            <a:r>
              <a:rPr spc="-25" dirty="0"/>
              <a:t>skin</a:t>
            </a:r>
            <a:r>
              <a:rPr dirty="0"/>
              <a:t> </a:t>
            </a:r>
            <a:r>
              <a:rPr spc="-10" dirty="0"/>
              <a:t>has</a:t>
            </a:r>
            <a:r>
              <a:rPr spc="5" dirty="0"/>
              <a:t> </a:t>
            </a:r>
            <a:r>
              <a:rPr spc="-15" dirty="0"/>
              <a:t>set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89355" y="902588"/>
            <a:ext cx="9308465" cy="276923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540"/>
              </a:spcBef>
            </a:pP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Keep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potatoes</a:t>
            </a:r>
            <a:r>
              <a:rPr sz="2400" spc="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in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cool,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humid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place</a:t>
            </a:r>
            <a:endParaRPr sz="24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Keep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storage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environment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temps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between</a:t>
            </a:r>
            <a:r>
              <a:rPr sz="2400" spc="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50-60F</a:t>
            </a:r>
            <a:r>
              <a:rPr sz="2400" spc="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and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high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humidity</a:t>
            </a:r>
            <a:endParaRPr sz="2400">
              <a:latin typeface="Franklin Gothic Medium"/>
              <a:cs typeface="Franklin Gothic Medium"/>
            </a:endParaRPr>
          </a:p>
          <a:p>
            <a:pPr marL="75565" marR="68580" algn="ctr">
              <a:lnSpc>
                <a:spcPct val="150000"/>
              </a:lnSpc>
            </a:pP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Drop</a:t>
            </a:r>
            <a:r>
              <a:rPr sz="2400" spc="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temps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gradually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prior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to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December</a:t>
            </a:r>
            <a:r>
              <a:rPr sz="2400" spc="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1</a:t>
            </a:r>
            <a:r>
              <a:rPr sz="2400" spc="-15" baseline="2430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st</a:t>
            </a:r>
            <a:r>
              <a:rPr sz="2400" spc="307" baseline="2430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and</a:t>
            </a:r>
            <a:r>
              <a:rPr sz="2400" spc="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keep</a:t>
            </a:r>
            <a:r>
              <a:rPr sz="2400" spc="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throughout</a:t>
            </a:r>
            <a:r>
              <a:rPr sz="2400" spc="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winter </a:t>
            </a:r>
            <a:r>
              <a:rPr sz="2400" spc="-58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Good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air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circulation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will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reduce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rot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and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sprouting</a:t>
            </a:r>
            <a:endParaRPr sz="24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Keep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humidity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high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4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to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prevent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shrinkage</a:t>
            </a:r>
            <a:r>
              <a:rPr sz="2400" spc="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due</a:t>
            </a:r>
            <a:r>
              <a:rPr sz="240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to</a:t>
            </a:r>
            <a:r>
              <a:rPr sz="2400" spc="-1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30" dirty="0">
                <a:solidFill>
                  <a:srgbClr val="EEECE2"/>
                </a:solidFill>
                <a:latin typeface="Franklin Gothic Medium"/>
                <a:cs typeface="Franklin Gothic Medium"/>
              </a:rPr>
              <a:t>moisture</a:t>
            </a:r>
            <a:r>
              <a:rPr sz="2400" spc="-1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 </a:t>
            </a:r>
            <a:r>
              <a:rPr sz="24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loss</a:t>
            </a:r>
            <a:endParaRPr sz="2400">
              <a:latin typeface="Franklin Gothic Medium"/>
              <a:cs typeface="Franklin Gothic Medium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54908" y="3814546"/>
            <a:ext cx="4970145" cy="2418715"/>
            <a:chOff x="3454908" y="3814546"/>
            <a:chExt cx="4970145" cy="24187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2244" y="3814546"/>
              <a:ext cx="2662301" cy="24187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7316" y="4009644"/>
              <a:ext cx="2092451" cy="18486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4908" y="3814546"/>
              <a:ext cx="2662301" cy="24187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9980" y="4009644"/>
              <a:ext cx="2092452" cy="18486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30777" y="0"/>
            <a:ext cx="45135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35" dirty="0">
                <a:solidFill>
                  <a:srgbClr val="181B0D"/>
                </a:solidFill>
              </a:rPr>
              <a:t>POTATO</a:t>
            </a:r>
            <a:r>
              <a:rPr sz="4400" spc="-35" dirty="0">
                <a:solidFill>
                  <a:srgbClr val="181B0D"/>
                </a:solidFill>
              </a:rPr>
              <a:t> </a:t>
            </a:r>
            <a:r>
              <a:rPr sz="4400" spc="-30" dirty="0">
                <a:solidFill>
                  <a:srgbClr val="181B0D"/>
                </a:solidFill>
              </a:rPr>
              <a:t>NUTRITION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926693" y="905742"/>
            <a:ext cx="9264650" cy="5567680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900" spc="-1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whole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food</a:t>
            </a:r>
            <a:r>
              <a:rPr sz="1900" spc="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source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potassium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(620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mg;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15%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daily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value),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vitamin 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(27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mg;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30%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daily</a:t>
            </a:r>
            <a:endParaRPr sz="19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value),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energy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(110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calories).</a:t>
            </a:r>
            <a:endParaRPr sz="19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sz="1900" spc="-1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nutrient-dense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complex</a:t>
            </a:r>
            <a:r>
              <a:rPr sz="19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carbohydrate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perfect</a:t>
            </a:r>
            <a:r>
              <a:rPr sz="1900" spc="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creative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fueling.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Carbohydrate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is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endParaRPr sz="19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primary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fuel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brain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7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key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source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energy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muscles.</a:t>
            </a:r>
            <a:endParaRPr sz="1900">
              <a:latin typeface="Franklin Gothic Medium"/>
              <a:cs typeface="Franklin Gothic Medium"/>
            </a:endParaRPr>
          </a:p>
          <a:p>
            <a:pPr marL="12700" marR="62230">
              <a:lnSpc>
                <a:spcPct val="202599"/>
              </a:lnSpc>
            </a:pPr>
            <a:r>
              <a:rPr sz="1900" spc="-1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low-cost</a:t>
            </a:r>
            <a:r>
              <a:rPr sz="1900" spc="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performance</a:t>
            </a:r>
            <a:r>
              <a:rPr sz="1900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vegetable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provides</a:t>
            </a:r>
            <a:r>
              <a:rPr sz="1900" spc="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3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</a:t>
            </a:r>
            <a:r>
              <a:rPr sz="1900" spc="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(6%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daily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value)</a:t>
            </a:r>
            <a:r>
              <a:rPr sz="1900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plant-based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protein. </a:t>
            </a:r>
            <a:r>
              <a:rPr sz="1900" spc="-459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time-saver,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they’re</a:t>
            </a:r>
            <a:r>
              <a:rPr sz="1900" spc="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quick 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affordable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addition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pre-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or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post-performance</a:t>
            </a:r>
            <a:r>
              <a:rPr sz="1900" spc="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shakes.</a:t>
            </a:r>
            <a:endParaRPr sz="19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They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can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cooked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microwave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extend</a:t>
            </a:r>
            <a:r>
              <a:rPr sz="1900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various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meals.</a:t>
            </a:r>
            <a:endParaRPr sz="1900">
              <a:latin typeface="Franklin Gothic Medium"/>
              <a:cs typeface="Franklin Gothic Medium"/>
            </a:endParaRPr>
          </a:p>
          <a:p>
            <a:pPr marL="12700" marR="367665">
              <a:lnSpc>
                <a:spcPct val="150000"/>
              </a:lnSpc>
              <a:spcBef>
                <a:spcPts val="1200"/>
              </a:spcBef>
            </a:pP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Found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several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forms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meet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various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needs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(dehydrated,</a:t>
            </a:r>
            <a:r>
              <a:rPr sz="1900" spc="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frozen,</a:t>
            </a:r>
            <a:r>
              <a:rPr sz="19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fresh,</a:t>
            </a:r>
            <a:r>
              <a:rPr sz="1900" spc="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etc.),</a:t>
            </a:r>
            <a:r>
              <a:rPr sz="1900" spc="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there’s</a:t>
            </a:r>
            <a:r>
              <a:rPr sz="1900" spc="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 </a:t>
            </a:r>
            <a:r>
              <a:rPr sz="1900" spc="-459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option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fuel</a:t>
            </a:r>
            <a:r>
              <a:rPr sz="19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your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body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brain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throughout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9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day.</a:t>
            </a:r>
            <a:endParaRPr sz="1900">
              <a:latin typeface="Franklin Gothic Medium"/>
              <a:cs typeface="Franklin Gothic Medium"/>
            </a:endParaRPr>
          </a:p>
          <a:p>
            <a:pPr marL="12700" marR="327660">
              <a:lnSpc>
                <a:spcPct val="150000"/>
              </a:lnSpc>
              <a:spcBef>
                <a:spcPts val="1200"/>
              </a:spcBef>
            </a:pP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They’re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easy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 </a:t>
            </a:r>
            <a:r>
              <a:rPr sz="19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store,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easy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practice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cooking </a:t>
            </a:r>
            <a:r>
              <a:rPr sz="19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with, </a:t>
            </a:r>
            <a:r>
              <a:rPr sz="19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convenient, </a:t>
            </a:r>
            <a:r>
              <a:rPr sz="19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portable, </a:t>
            </a:r>
            <a:r>
              <a:rPr sz="19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tasty </a:t>
            </a:r>
            <a:r>
              <a:rPr sz="19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 </a:t>
            </a:r>
            <a:r>
              <a:rPr sz="19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well- </a:t>
            </a:r>
            <a:r>
              <a:rPr sz="1900" spc="-459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9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liked.</a:t>
            </a:r>
            <a:endParaRPr sz="19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1015" y="84277"/>
            <a:ext cx="45123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35" dirty="0">
                <a:solidFill>
                  <a:srgbClr val="181B0D"/>
                </a:solidFill>
              </a:rPr>
              <a:t>POTATO</a:t>
            </a:r>
            <a:r>
              <a:rPr sz="4400" spc="-35" dirty="0">
                <a:solidFill>
                  <a:srgbClr val="181B0D"/>
                </a:solidFill>
              </a:rPr>
              <a:t> </a:t>
            </a:r>
            <a:r>
              <a:rPr sz="4400" spc="-30" dirty="0">
                <a:solidFill>
                  <a:srgbClr val="181B0D"/>
                </a:solidFill>
              </a:rPr>
              <a:t>NUTRITION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3300984" y="995197"/>
            <a:ext cx="5704840" cy="5572125"/>
            <a:chOff x="3300984" y="995197"/>
            <a:chExt cx="5704840" cy="5572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0984" y="995197"/>
              <a:ext cx="5704332" cy="55717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6056" y="1190243"/>
              <a:ext cx="5134356" cy="5001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9505" y="229870"/>
            <a:ext cx="87928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320" dirty="0">
                <a:solidFill>
                  <a:srgbClr val="181B0D"/>
                </a:solidFill>
                <a:latin typeface="Trebuchet MS"/>
                <a:cs typeface="Trebuchet MS"/>
              </a:rPr>
              <a:t>SBC</a:t>
            </a:r>
            <a:r>
              <a:rPr sz="4400" b="1" spc="-225" dirty="0">
                <a:solidFill>
                  <a:srgbClr val="181B0D"/>
                </a:solidFill>
                <a:latin typeface="Trebuchet MS"/>
                <a:cs typeface="Trebuchet MS"/>
              </a:rPr>
              <a:t> </a:t>
            </a:r>
            <a:r>
              <a:rPr sz="4400" b="1" spc="-660" dirty="0">
                <a:solidFill>
                  <a:srgbClr val="181B0D"/>
                </a:solidFill>
                <a:latin typeface="Trebuchet MS"/>
                <a:cs typeface="Trebuchet MS"/>
              </a:rPr>
              <a:t>A</a:t>
            </a:r>
            <a:r>
              <a:rPr sz="4400" b="1" spc="-265" dirty="0">
                <a:solidFill>
                  <a:srgbClr val="181B0D"/>
                </a:solidFill>
                <a:latin typeface="Trebuchet MS"/>
                <a:cs typeface="Trebuchet MS"/>
              </a:rPr>
              <a:t>g</a:t>
            </a:r>
            <a:r>
              <a:rPr sz="4400" b="1" spc="-215" dirty="0">
                <a:solidFill>
                  <a:srgbClr val="181B0D"/>
                </a:solidFill>
                <a:latin typeface="Trebuchet MS"/>
                <a:cs typeface="Trebuchet MS"/>
              </a:rPr>
              <a:t>r</a:t>
            </a:r>
            <a:r>
              <a:rPr sz="4400" b="1" spc="-385" dirty="0">
                <a:solidFill>
                  <a:srgbClr val="181B0D"/>
                </a:solidFill>
                <a:latin typeface="Trebuchet MS"/>
                <a:cs typeface="Trebuchet MS"/>
              </a:rPr>
              <a:t>icultur</a:t>
            </a:r>
            <a:r>
              <a:rPr sz="4400" b="1" spc="-535" dirty="0">
                <a:solidFill>
                  <a:srgbClr val="181B0D"/>
                </a:solidFill>
                <a:latin typeface="Trebuchet MS"/>
                <a:cs typeface="Trebuchet MS"/>
              </a:rPr>
              <a:t>e</a:t>
            </a:r>
            <a:r>
              <a:rPr sz="4400" b="1" spc="-225" dirty="0">
                <a:solidFill>
                  <a:srgbClr val="181B0D"/>
                </a:solidFill>
                <a:latin typeface="Trebuchet MS"/>
                <a:cs typeface="Trebuchet MS"/>
              </a:rPr>
              <a:t> </a:t>
            </a:r>
            <a:r>
              <a:rPr sz="4400" b="1" spc="-575" dirty="0">
                <a:solidFill>
                  <a:srgbClr val="181B0D"/>
                </a:solidFill>
                <a:latin typeface="Trebuchet MS"/>
                <a:cs typeface="Trebuchet MS"/>
              </a:rPr>
              <a:t>D</a:t>
            </a:r>
            <a:r>
              <a:rPr sz="4400" b="1" spc="-220" dirty="0">
                <a:solidFill>
                  <a:srgbClr val="181B0D"/>
                </a:solidFill>
                <a:latin typeface="Trebuchet MS"/>
                <a:cs typeface="Trebuchet MS"/>
              </a:rPr>
              <a:t>i</a:t>
            </a:r>
            <a:r>
              <a:rPr sz="4400" b="1" spc="-325" dirty="0">
                <a:solidFill>
                  <a:srgbClr val="181B0D"/>
                </a:solidFill>
                <a:latin typeface="Trebuchet MS"/>
                <a:cs typeface="Trebuchet MS"/>
              </a:rPr>
              <a:t>visi</a:t>
            </a:r>
            <a:r>
              <a:rPr sz="4400" b="1" spc="-465" dirty="0">
                <a:solidFill>
                  <a:srgbClr val="181B0D"/>
                </a:solidFill>
                <a:latin typeface="Trebuchet MS"/>
                <a:cs typeface="Trebuchet MS"/>
              </a:rPr>
              <a:t>o</a:t>
            </a:r>
            <a:r>
              <a:rPr sz="4400" b="1" spc="-545" dirty="0">
                <a:solidFill>
                  <a:srgbClr val="181B0D"/>
                </a:solidFill>
                <a:latin typeface="Trebuchet MS"/>
                <a:cs typeface="Trebuchet MS"/>
              </a:rPr>
              <a:t>n</a:t>
            </a:r>
            <a:r>
              <a:rPr sz="4400" b="1" spc="-225" dirty="0">
                <a:solidFill>
                  <a:srgbClr val="181B0D"/>
                </a:solidFill>
                <a:latin typeface="Trebuchet MS"/>
                <a:cs typeface="Trebuchet MS"/>
              </a:rPr>
              <a:t> </a:t>
            </a:r>
            <a:r>
              <a:rPr sz="4400" b="1" spc="-445" dirty="0">
                <a:solidFill>
                  <a:srgbClr val="181B0D"/>
                </a:solidFill>
                <a:latin typeface="Trebuchet MS"/>
                <a:cs typeface="Trebuchet MS"/>
              </a:rPr>
              <a:t>P</a:t>
            </a:r>
            <a:r>
              <a:rPr sz="4400" b="1" spc="-395" dirty="0">
                <a:solidFill>
                  <a:srgbClr val="181B0D"/>
                </a:solidFill>
                <a:latin typeface="Trebuchet MS"/>
                <a:cs typeface="Trebuchet MS"/>
              </a:rPr>
              <a:t>la</a:t>
            </a:r>
            <a:r>
              <a:rPr sz="4400" b="1" spc="-525" dirty="0">
                <a:solidFill>
                  <a:srgbClr val="181B0D"/>
                </a:solidFill>
                <a:latin typeface="Trebuchet MS"/>
                <a:cs typeface="Trebuchet MS"/>
              </a:rPr>
              <a:t>n</a:t>
            </a:r>
            <a:r>
              <a:rPr sz="4400" b="1" spc="-185" dirty="0">
                <a:solidFill>
                  <a:srgbClr val="181B0D"/>
                </a:solidFill>
                <a:latin typeface="Trebuchet MS"/>
                <a:cs typeface="Trebuchet MS"/>
              </a:rPr>
              <a:t>ts</a:t>
            </a:r>
            <a:r>
              <a:rPr sz="4400" b="1" spc="-225" dirty="0">
                <a:solidFill>
                  <a:srgbClr val="181B0D"/>
                </a:solidFill>
                <a:latin typeface="Trebuchet MS"/>
                <a:cs typeface="Trebuchet MS"/>
              </a:rPr>
              <a:t> </a:t>
            </a:r>
            <a:r>
              <a:rPr sz="4400" b="1" spc="-455" dirty="0">
                <a:solidFill>
                  <a:srgbClr val="181B0D"/>
                </a:solidFill>
                <a:latin typeface="Trebuchet MS"/>
                <a:cs typeface="Trebuchet MS"/>
              </a:rPr>
              <a:t>Po</a:t>
            </a:r>
            <a:r>
              <a:rPr sz="4400" b="1" spc="-300" dirty="0">
                <a:solidFill>
                  <a:srgbClr val="181B0D"/>
                </a:solidFill>
                <a:latin typeface="Trebuchet MS"/>
                <a:cs typeface="Trebuchet MS"/>
              </a:rPr>
              <a:t>t</a:t>
            </a:r>
            <a:r>
              <a:rPr sz="4400" b="1" spc="-455" dirty="0">
                <a:solidFill>
                  <a:srgbClr val="181B0D"/>
                </a:solidFill>
                <a:latin typeface="Trebuchet MS"/>
                <a:cs typeface="Trebuchet MS"/>
              </a:rPr>
              <a:t>a</a:t>
            </a:r>
            <a:r>
              <a:rPr sz="4400" b="1" spc="-330" dirty="0">
                <a:solidFill>
                  <a:srgbClr val="181B0D"/>
                </a:solidFill>
                <a:latin typeface="Trebuchet MS"/>
                <a:cs typeface="Trebuchet MS"/>
              </a:rPr>
              <a:t>t</a:t>
            </a:r>
            <a:r>
              <a:rPr sz="4400" b="1" spc="-390" dirty="0">
                <a:solidFill>
                  <a:srgbClr val="181B0D"/>
                </a:solidFill>
                <a:latin typeface="Trebuchet MS"/>
                <a:cs typeface="Trebuchet MS"/>
              </a:rPr>
              <a:t>oes!</a:t>
            </a:r>
            <a:endParaRPr sz="44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9967" y="1443227"/>
            <a:ext cx="8514588" cy="47899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07282" y="4103370"/>
            <a:ext cx="4756785" cy="1977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200" b="1" spc="-505" dirty="0">
                <a:latin typeface="Trebuchet MS"/>
                <a:cs typeface="Trebuchet MS"/>
              </a:rPr>
              <a:t>W</a:t>
            </a:r>
            <a:r>
              <a:rPr sz="3200" b="1" spc="-390" dirty="0">
                <a:latin typeface="Trebuchet MS"/>
                <a:cs typeface="Trebuchet MS"/>
              </a:rPr>
              <a:t>e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580" dirty="0">
                <a:latin typeface="Trebuchet MS"/>
                <a:cs typeface="Trebuchet MS"/>
              </a:rPr>
              <a:t>w</a:t>
            </a:r>
            <a:r>
              <a:rPr sz="3200" b="1" spc="-320" dirty="0">
                <a:latin typeface="Trebuchet MS"/>
                <a:cs typeface="Trebuchet MS"/>
              </a:rPr>
              <a:t>o</a:t>
            </a:r>
            <a:r>
              <a:rPr sz="3200" b="1" spc="-420" dirty="0">
                <a:latin typeface="Trebuchet MS"/>
                <a:cs typeface="Trebuchet MS"/>
              </a:rPr>
              <a:t>u</a:t>
            </a:r>
            <a:r>
              <a:rPr sz="3200" b="1" spc="-195" dirty="0">
                <a:latin typeface="Trebuchet MS"/>
                <a:cs typeface="Trebuchet MS"/>
              </a:rPr>
              <a:t>l</a:t>
            </a:r>
            <a:r>
              <a:rPr sz="3200" b="1" spc="-375" dirty="0">
                <a:latin typeface="Trebuchet MS"/>
                <a:cs typeface="Trebuchet MS"/>
              </a:rPr>
              <a:t>d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220" dirty="0">
                <a:latin typeface="Trebuchet MS"/>
                <a:cs typeface="Trebuchet MS"/>
              </a:rPr>
              <a:t>l</a:t>
            </a:r>
            <a:r>
              <a:rPr sz="3200" b="1" spc="-235" dirty="0">
                <a:latin typeface="Trebuchet MS"/>
                <a:cs typeface="Trebuchet MS"/>
              </a:rPr>
              <a:t>i</a:t>
            </a:r>
            <a:r>
              <a:rPr sz="3200" b="1" spc="-420" dirty="0">
                <a:latin typeface="Trebuchet MS"/>
                <a:cs typeface="Trebuchet MS"/>
              </a:rPr>
              <a:t>k</a:t>
            </a:r>
            <a:r>
              <a:rPr sz="3200" b="1" spc="-390" dirty="0">
                <a:latin typeface="Trebuchet MS"/>
                <a:cs typeface="Trebuchet MS"/>
              </a:rPr>
              <a:t>e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270" dirty="0">
                <a:latin typeface="Trebuchet MS"/>
                <a:cs typeface="Trebuchet MS"/>
              </a:rPr>
              <a:t>to</a:t>
            </a:r>
            <a:r>
              <a:rPr sz="3200" b="1" spc="-190" dirty="0">
                <a:latin typeface="Trebuchet MS"/>
                <a:cs typeface="Trebuchet MS"/>
              </a:rPr>
              <a:t> </a:t>
            </a:r>
            <a:r>
              <a:rPr sz="3200" b="1" spc="-220" dirty="0">
                <a:latin typeface="Trebuchet MS"/>
                <a:cs typeface="Trebuchet MS"/>
              </a:rPr>
              <a:t>g</a:t>
            </a:r>
            <a:r>
              <a:rPr sz="3200" b="1" spc="-105" dirty="0">
                <a:latin typeface="Trebuchet MS"/>
                <a:cs typeface="Trebuchet MS"/>
              </a:rPr>
              <a:t>i</a:t>
            </a:r>
            <a:r>
              <a:rPr sz="3200" b="1" spc="-455" dirty="0">
                <a:latin typeface="Trebuchet MS"/>
                <a:cs typeface="Trebuchet MS"/>
              </a:rPr>
              <a:t>v</a:t>
            </a:r>
            <a:r>
              <a:rPr sz="3200" b="1" spc="-390" dirty="0">
                <a:latin typeface="Trebuchet MS"/>
                <a:cs typeface="Trebuchet MS"/>
              </a:rPr>
              <a:t>e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360" dirty="0">
                <a:latin typeface="Trebuchet MS"/>
                <a:cs typeface="Trebuchet MS"/>
              </a:rPr>
              <a:t>a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35" dirty="0">
                <a:latin typeface="Trebuchet MS"/>
                <a:cs typeface="Trebuchet MS"/>
              </a:rPr>
              <a:t>s</a:t>
            </a:r>
            <a:r>
              <a:rPr sz="3200" b="1" spc="-350" dirty="0">
                <a:latin typeface="Trebuchet MS"/>
                <a:cs typeface="Trebuchet MS"/>
              </a:rPr>
              <a:t>pec</a:t>
            </a:r>
            <a:r>
              <a:rPr sz="3200" b="1" spc="-180" dirty="0">
                <a:latin typeface="Trebuchet MS"/>
                <a:cs typeface="Trebuchet MS"/>
              </a:rPr>
              <a:t>i</a:t>
            </a:r>
            <a:r>
              <a:rPr sz="3200" b="1" spc="-250" dirty="0">
                <a:latin typeface="Trebuchet MS"/>
                <a:cs typeface="Trebuchet MS"/>
              </a:rPr>
              <a:t>al  </a:t>
            </a:r>
            <a:r>
              <a:rPr sz="3200" b="1" spc="-254" dirty="0">
                <a:latin typeface="Trebuchet MS"/>
                <a:cs typeface="Trebuchet MS"/>
              </a:rPr>
              <a:t>t</a:t>
            </a:r>
            <a:r>
              <a:rPr sz="3200" b="1" spc="-365" dirty="0">
                <a:latin typeface="Trebuchet MS"/>
                <a:cs typeface="Trebuchet MS"/>
              </a:rPr>
              <a:t>h</a:t>
            </a:r>
            <a:r>
              <a:rPr sz="3200" b="1" spc="-395" dirty="0">
                <a:latin typeface="Trebuchet MS"/>
                <a:cs typeface="Trebuchet MS"/>
              </a:rPr>
              <a:t>ank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495" dirty="0">
                <a:latin typeface="Trebuchet MS"/>
                <a:cs typeface="Trebuchet MS"/>
              </a:rPr>
              <a:t>y</a:t>
            </a:r>
            <a:r>
              <a:rPr sz="3200" b="1" spc="-320" dirty="0">
                <a:latin typeface="Trebuchet MS"/>
                <a:cs typeface="Trebuchet MS"/>
              </a:rPr>
              <a:t>o</a:t>
            </a:r>
            <a:r>
              <a:rPr sz="3200" b="1" spc="-405" dirty="0">
                <a:latin typeface="Trebuchet MS"/>
                <a:cs typeface="Trebuchet MS"/>
              </a:rPr>
              <a:t>u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240" dirty="0">
                <a:latin typeface="Trebuchet MS"/>
                <a:cs typeface="Trebuchet MS"/>
              </a:rPr>
              <a:t>t</a:t>
            </a:r>
            <a:r>
              <a:rPr sz="3200" b="1" spc="-325" dirty="0">
                <a:latin typeface="Trebuchet MS"/>
                <a:cs typeface="Trebuchet MS"/>
              </a:rPr>
              <a:t>o</a:t>
            </a:r>
            <a:r>
              <a:rPr sz="3200" b="1" spc="-175" dirty="0">
                <a:latin typeface="Trebuchet MS"/>
                <a:cs typeface="Trebuchet MS"/>
              </a:rPr>
              <a:t> </a:t>
            </a:r>
            <a:r>
              <a:rPr sz="3200" b="1" spc="-305" dirty="0">
                <a:latin typeface="Trebuchet MS"/>
                <a:cs typeface="Trebuchet MS"/>
              </a:rPr>
              <a:t>De</a:t>
            </a:r>
            <a:r>
              <a:rPr sz="3200" b="1" spc="-185" dirty="0">
                <a:latin typeface="Trebuchet MS"/>
                <a:cs typeface="Trebuchet MS"/>
              </a:rPr>
              <a:t>s</a:t>
            </a:r>
            <a:r>
              <a:rPr sz="3200" b="1" spc="-340" dirty="0">
                <a:latin typeface="Trebuchet MS"/>
                <a:cs typeface="Trebuchet MS"/>
              </a:rPr>
              <a:t>tiny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465" dirty="0">
                <a:latin typeface="Trebuchet MS"/>
                <a:cs typeface="Trebuchet MS"/>
              </a:rPr>
              <a:t>V</a:t>
            </a:r>
            <a:r>
              <a:rPr sz="3200" b="1" spc="-215" dirty="0">
                <a:latin typeface="Trebuchet MS"/>
                <a:cs typeface="Trebuchet MS"/>
              </a:rPr>
              <a:t>ill</a:t>
            </a:r>
            <a:r>
              <a:rPr sz="3200" b="1" spc="-355" dirty="0">
                <a:latin typeface="Trebuchet MS"/>
                <a:cs typeface="Trebuchet MS"/>
              </a:rPr>
              <a:t>a</a:t>
            </a:r>
            <a:r>
              <a:rPr sz="3200" b="1" spc="-204" dirty="0">
                <a:latin typeface="Trebuchet MS"/>
                <a:cs typeface="Trebuchet MS"/>
              </a:rPr>
              <a:t>ge  </a:t>
            </a:r>
            <a:r>
              <a:rPr sz="3200" b="1" spc="-320" dirty="0">
                <a:latin typeface="Trebuchet MS"/>
                <a:cs typeface="Trebuchet MS"/>
              </a:rPr>
              <a:t>C</a:t>
            </a:r>
            <a:r>
              <a:rPr sz="3200" b="1" spc="-385" dirty="0">
                <a:latin typeface="Trebuchet MS"/>
                <a:cs typeface="Trebuchet MS"/>
              </a:rPr>
              <a:t>e</a:t>
            </a:r>
            <a:r>
              <a:rPr sz="3200" b="1" spc="-375" dirty="0">
                <a:latin typeface="Trebuchet MS"/>
                <a:cs typeface="Trebuchet MS"/>
              </a:rPr>
              <a:t>n</a:t>
            </a:r>
            <a:r>
              <a:rPr sz="3200" b="1" spc="-280" dirty="0">
                <a:latin typeface="Trebuchet MS"/>
                <a:cs typeface="Trebuchet MS"/>
              </a:rPr>
              <a:t>ter</a:t>
            </a:r>
            <a:r>
              <a:rPr sz="3200" b="1" spc="-180" dirty="0">
                <a:latin typeface="Trebuchet MS"/>
                <a:cs typeface="Trebuchet MS"/>
              </a:rPr>
              <a:t> </a:t>
            </a:r>
            <a:r>
              <a:rPr sz="3200" b="1" spc="-375" dirty="0">
                <a:latin typeface="Trebuchet MS"/>
                <a:cs typeface="Trebuchet MS"/>
              </a:rPr>
              <a:t>and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355" dirty="0">
                <a:latin typeface="Trebuchet MS"/>
                <a:cs typeface="Trebuchet MS"/>
              </a:rPr>
              <a:t>L</a:t>
            </a:r>
            <a:r>
              <a:rPr sz="3200" b="1" spc="-450" dirty="0">
                <a:latin typeface="Trebuchet MS"/>
                <a:cs typeface="Trebuchet MS"/>
              </a:rPr>
              <a:t>aw</a:t>
            </a:r>
            <a:r>
              <a:rPr sz="3200" b="1" spc="-310" dirty="0">
                <a:latin typeface="Trebuchet MS"/>
                <a:cs typeface="Trebuchet MS"/>
              </a:rPr>
              <a:t>r</a:t>
            </a:r>
            <a:r>
              <a:rPr sz="3200" b="1" spc="-385" dirty="0">
                <a:latin typeface="Trebuchet MS"/>
                <a:cs typeface="Trebuchet MS"/>
              </a:rPr>
              <a:t>e</a:t>
            </a:r>
            <a:r>
              <a:rPr sz="3200" b="1" spc="-390" dirty="0">
                <a:latin typeface="Trebuchet MS"/>
                <a:cs typeface="Trebuchet MS"/>
              </a:rPr>
              <a:t>n</a:t>
            </a:r>
            <a:r>
              <a:rPr sz="3200" b="1" spc="-315" dirty="0">
                <a:latin typeface="Trebuchet MS"/>
                <a:cs typeface="Trebuchet MS"/>
              </a:rPr>
              <a:t>ce</a:t>
            </a:r>
            <a:r>
              <a:rPr sz="3200" b="1" spc="-185" dirty="0">
                <a:latin typeface="Trebuchet MS"/>
                <a:cs typeface="Trebuchet MS"/>
              </a:rPr>
              <a:t> </a:t>
            </a:r>
            <a:r>
              <a:rPr sz="3200" b="1" spc="-459" dirty="0">
                <a:latin typeface="Trebuchet MS"/>
                <a:cs typeface="Trebuchet MS"/>
              </a:rPr>
              <a:t>V</a:t>
            </a:r>
            <a:r>
              <a:rPr sz="3200" b="1" spc="-215" dirty="0">
                <a:latin typeface="Trebuchet MS"/>
                <a:cs typeface="Trebuchet MS"/>
              </a:rPr>
              <a:t>ill</a:t>
            </a:r>
            <a:r>
              <a:rPr sz="3200" b="1" spc="-355" dirty="0">
                <a:latin typeface="Trebuchet MS"/>
                <a:cs typeface="Trebuchet MS"/>
              </a:rPr>
              <a:t>a</a:t>
            </a:r>
            <a:r>
              <a:rPr sz="3200" b="1" spc="-200" dirty="0">
                <a:latin typeface="Trebuchet MS"/>
                <a:cs typeface="Trebuchet MS"/>
              </a:rPr>
              <a:t>ge  </a:t>
            </a:r>
            <a:r>
              <a:rPr sz="3200" b="1" spc="-320" dirty="0">
                <a:latin typeface="Trebuchet MS"/>
                <a:cs typeface="Trebuchet MS"/>
              </a:rPr>
              <a:t>C</a:t>
            </a:r>
            <a:r>
              <a:rPr sz="3200" b="1" spc="-385" dirty="0">
                <a:latin typeface="Trebuchet MS"/>
                <a:cs typeface="Trebuchet MS"/>
              </a:rPr>
              <a:t>e</a:t>
            </a:r>
            <a:r>
              <a:rPr sz="3200" b="1" spc="-375" dirty="0">
                <a:latin typeface="Trebuchet MS"/>
                <a:cs typeface="Trebuchet MS"/>
              </a:rPr>
              <a:t>n</a:t>
            </a:r>
            <a:r>
              <a:rPr sz="3200" b="1" spc="-280" dirty="0">
                <a:latin typeface="Trebuchet MS"/>
                <a:cs typeface="Trebuchet MS"/>
              </a:rPr>
              <a:t>ter</a:t>
            </a:r>
            <a:r>
              <a:rPr sz="3200" b="1" spc="-175" dirty="0">
                <a:latin typeface="Trebuchet MS"/>
                <a:cs typeface="Trebuchet MS"/>
              </a:rPr>
              <a:t> f</a:t>
            </a:r>
            <a:r>
              <a:rPr sz="3200" b="1" spc="-320" dirty="0">
                <a:latin typeface="Trebuchet MS"/>
                <a:cs typeface="Trebuchet MS"/>
              </a:rPr>
              <a:t>o</a:t>
            </a:r>
            <a:r>
              <a:rPr sz="3200" b="1" spc="-225" dirty="0">
                <a:latin typeface="Trebuchet MS"/>
                <a:cs typeface="Trebuchet MS"/>
              </a:rPr>
              <a:t>r</a:t>
            </a:r>
            <a:r>
              <a:rPr sz="3200" b="1" spc="-180" dirty="0">
                <a:latin typeface="Trebuchet MS"/>
                <a:cs typeface="Trebuchet MS"/>
              </a:rPr>
              <a:t> </a:t>
            </a:r>
            <a:r>
              <a:rPr sz="3200" b="1" spc="-270" dirty="0">
                <a:latin typeface="Trebuchet MS"/>
                <a:cs typeface="Trebuchet MS"/>
              </a:rPr>
              <a:t>all</a:t>
            </a:r>
            <a:r>
              <a:rPr sz="3200" b="1" spc="-160" dirty="0">
                <a:latin typeface="Trebuchet MS"/>
                <a:cs typeface="Trebuchet MS"/>
              </a:rPr>
              <a:t> </a:t>
            </a:r>
            <a:r>
              <a:rPr sz="3200" b="1" spc="-254" dirty="0">
                <a:latin typeface="Trebuchet MS"/>
                <a:cs typeface="Trebuchet MS"/>
              </a:rPr>
              <a:t>t</a:t>
            </a:r>
            <a:r>
              <a:rPr sz="3200" b="1" spc="-365" dirty="0">
                <a:latin typeface="Trebuchet MS"/>
                <a:cs typeface="Trebuchet MS"/>
              </a:rPr>
              <a:t>h</a:t>
            </a:r>
            <a:r>
              <a:rPr sz="3200" b="1" spc="-280" dirty="0">
                <a:latin typeface="Trebuchet MS"/>
                <a:cs typeface="Trebuchet MS"/>
              </a:rPr>
              <a:t>eir</a:t>
            </a:r>
            <a:r>
              <a:rPr sz="3200" b="1" spc="-165" dirty="0">
                <a:latin typeface="Trebuchet MS"/>
                <a:cs typeface="Trebuchet MS"/>
              </a:rPr>
              <a:t> </a:t>
            </a:r>
            <a:r>
              <a:rPr sz="3200" b="1" spc="-409" dirty="0">
                <a:latin typeface="Trebuchet MS"/>
                <a:cs typeface="Trebuchet MS"/>
              </a:rPr>
              <a:t>h</a:t>
            </a:r>
            <a:r>
              <a:rPr sz="3200" b="1" spc="-385" dirty="0">
                <a:latin typeface="Trebuchet MS"/>
                <a:cs typeface="Trebuchet MS"/>
              </a:rPr>
              <a:t>e</a:t>
            </a:r>
            <a:r>
              <a:rPr sz="3200" b="1" spc="-325" dirty="0">
                <a:latin typeface="Trebuchet MS"/>
                <a:cs typeface="Trebuchet MS"/>
              </a:rPr>
              <a:t>lp!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51876" y="1685289"/>
            <a:ext cx="2869565" cy="4024629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7800">
              <a:latin typeface="Times New Roman"/>
              <a:cs typeface="Times New Roman"/>
            </a:endParaRPr>
          </a:p>
          <a:p>
            <a:pPr marL="138430">
              <a:lnSpc>
                <a:spcPct val="100000"/>
              </a:lnSpc>
            </a:pPr>
            <a:r>
              <a:rPr sz="7200" spc="-5" dirty="0">
                <a:solidFill>
                  <a:srgbClr val="EEECE2"/>
                </a:solidFill>
                <a:latin typeface="Broadway"/>
                <a:cs typeface="Broadway"/>
              </a:rPr>
              <a:t>U</a:t>
            </a:r>
            <a:endParaRPr sz="7200">
              <a:latin typeface="Broadway"/>
              <a:cs typeface="Broadway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THANK</a:t>
            </a:r>
            <a:r>
              <a:rPr spc="-85" dirty="0"/>
              <a:t> </a:t>
            </a:r>
            <a:r>
              <a:rPr spc="-190" dirty="0"/>
              <a:t>YO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92928" y="3991736"/>
            <a:ext cx="140906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5" dirty="0">
                <a:solidFill>
                  <a:srgbClr val="EEECE2"/>
                </a:solidFill>
                <a:latin typeface="Franklin Gothic Medium"/>
                <a:cs typeface="Franklin Gothic Medium"/>
              </a:rPr>
              <a:t>Questions?</a:t>
            </a:r>
            <a:endParaRPr sz="23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26040" y="4564341"/>
            <a:ext cx="1965960" cy="1827530"/>
            <a:chOff x="10226040" y="4564341"/>
            <a:chExt cx="1965960" cy="182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26040" y="4564341"/>
              <a:ext cx="1965959" cy="18271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21112" y="4759452"/>
              <a:ext cx="1455420" cy="12573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908035" y="5071910"/>
            <a:ext cx="1641475" cy="1332230"/>
            <a:chOff x="7908035" y="5071910"/>
            <a:chExt cx="1641475" cy="133223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8035" y="5071910"/>
              <a:ext cx="1641221" cy="13319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3107" y="5266944"/>
              <a:ext cx="1071372" cy="76200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176016" y="2249423"/>
            <a:ext cx="1277620" cy="1605280"/>
            <a:chOff x="3176016" y="2249423"/>
            <a:chExt cx="1277620" cy="16052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6016" y="2249423"/>
              <a:ext cx="1277111" cy="16047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91840" y="2314955"/>
              <a:ext cx="1054608" cy="138226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519427" y="5268429"/>
            <a:ext cx="1798955" cy="1590040"/>
            <a:chOff x="1519427" y="5268429"/>
            <a:chExt cx="1798955" cy="159004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9427" y="5268429"/>
              <a:ext cx="1798447" cy="15895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4499" y="5464580"/>
              <a:ext cx="1228573" cy="139341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354074" y="877061"/>
            <a:ext cx="10439400" cy="5250180"/>
            <a:chOff x="1354074" y="877061"/>
            <a:chExt cx="10439400" cy="5250180"/>
          </a:xfrm>
        </p:grpSpPr>
        <p:sp>
          <p:nvSpPr>
            <p:cNvPr id="15" name="object 15"/>
            <p:cNvSpPr/>
            <p:nvPr/>
          </p:nvSpPr>
          <p:spPr>
            <a:xfrm>
              <a:off x="1354074" y="3693413"/>
              <a:ext cx="10439400" cy="549910"/>
            </a:xfrm>
            <a:custGeom>
              <a:avLst/>
              <a:gdLst/>
              <a:ahLst/>
              <a:cxnLst/>
              <a:rect l="l" t="t" r="r" b="b"/>
              <a:pathLst>
                <a:path w="10439400" h="549910">
                  <a:moveTo>
                    <a:pt x="10439400" y="192024"/>
                  </a:moveTo>
                  <a:lnTo>
                    <a:pt x="10229088" y="86868"/>
                  </a:lnTo>
                  <a:lnTo>
                    <a:pt x="10229088" y="192024"/>
                  </a:lnTo>
                  <a:lnTo>
                    <a:pt x="9829800" y="192024"/>
                  </a:lnTo>
                  <a:lnTo>
                    <a:pt x="9829800" y="0"/>
                  </a:lnTo>
                  <a:lnTo>
                    <a:pt x="9794748" y="0"/>
                  </a:lnTo>
                  <a:lnTo>
                    <a:pt x="9794748" y="192024"/>
                  </a:lnTo>
                  <a:lnTo>
                    <a:pt x="9314688" y="192024"/>
                  </a:lnTo>
                  <a:lnTo>
                    <a:pt x="9314688" y="0"/>
                  </a:lnTo>
                  <a:lnTo>
                    <a:pt x="9279636" y="0"/>
                  </a:lnTo>
                  <a:lnTo>
                    <a:pt x="9279636" y="192024"/>
                  </a:lnTo>
                  <a:lnTo>
                    <a:pt x="8895588" y="192024"/>
                  </a:lnTo>
                  <a:lnTo>
                    <a:pt x="8895588" y="13716"/>
                  </a:lnTo>
                  <a:lnTo>
                    <a:pt x="8860536" y="13716"/>
                  </a:lnTo>
                  <a:lnTo>
                    <a:pt x="8860536" y="192024"/>
                  </a:lnTo>
                  <a:lnTo>
                    <a:pt x="8409432" y="192024"/>
                  </a:lnTo>
                  <a:lnTo>
                    <a:pt x="8409432" y="0"/>
                  </a:lnTo>
                  <a:lnTo>
                    <a:pt x="8374380" y="0"/>
                  </a:lnTo>
                  <a:lnTo>
                    <a:pt x="8374380" y="192024"/>
                  </a:lnTo>
                  <a:lnTo>
                    <a:pt x="7914132" y="192024"/>
                  </a:lnTo>
                  <a:lnTo>
                    <a:pt x="7914132" y="0"/>
                  </a:lnTo>
                  <a:lnTo>
                    <a:pt x="7879080" y="0"/>
                  </a:lnTo>
                  <a:lnTo>
                    <a:pt x="7879080" y="192024"/>
                  </a:lnTo>
                  <a:lnTo>
                    <a:pt x="7543800" y="192024"/>
                  </a:lnTo>
                  <a:lnTo>
                    <a:pt x="7543800" y="0"/>
                  </a:lnTo>
                  <a:lnTo>
                    <a:pt x="7508748" y="0"/>
                  </a:lnTo>
                  <a:lnTo>
                    <a:pt x="7508748" y="192024"/>
                  </a:lnTo>
                  <a:lnTo>
                    <a:pt x="7086600" y="192024"/>
                  </a:lnTo>
                  <a:lnTo>
                    <a:pt x="7086600" y="0"/>
                  </a:lnTo>
                  <a:lnTo>
                    <a:pt x="7051548" y="0"/>
                  </a:lnTo>
                  <a:lnTo>
                    <a:pt x="7051548" y="192024"/>
                  </a:lnTo>
                  <a:lnTo>
                    <a:pt x="6562344" y="192024"/>
                  </a:lnTo>
                  <a:lnTo>
                    <a:pt x="6562344" y="0"/>
                  </a:lnTo>
                  <a:lnTo>
                    <a:pt x="6527292" y="0"/>
                  </a:lnTo>
                  <a:lnTo>
                    <a:pt x="6527292" y="192024"/>
                  </a:lnTo>
                  <a:lnTo>
                    <a:pt x="6038088" y="192024"/>
                  </a:lnTo>
                  <a:lnTo>
                    <a:pt x="6038088" y="0"/>
                  </a:lnTo>
                  <a:lnTo>
                    <a:pt x="6003036" y="0"/>
                  </a:lnTo>
                  <a:lnTo>
                    <a:pt x="6003036" y="192024"/>
                  </a:lnTo>
                  <a:lnTo>
                    <a:pt x="5551932" y="192024"/>
                  </a:lnTo>
                  <a:lnTo>
                    <a:pt x="5551932" y="0"/>
                  </a:lnTo>
                  <a:lnTo>
                    <a:pt x="5516880" y="0"/>
                  </a:lnTo>
                  <a:lnTo>
                    <a:pt x="5516880" y="192024"/>
                  </a:lnTo>
                  <a:lnTo>
                    <a:pt x="5123688" y="192024"/>
                  </a:lnTo>
                  <a:lnTo>
                    <a:pt x="5123688" y="0"/>
                  </a:lnTo>
                  <a:lnTo>
                    <a:pt x="5088636" y="0"/>
                  </a:lnTo>
                  <a:lnTo>
                    <a:pt x="5088636" y="192024"/>
                  </a:lnTo>
                  <a:lnTo>
                    <a:pt x="4666488" y="192024"/>
                  </a:lnTo>
                  <a:lnTo>
                    <a:pt x="4666488" y="0"/>
                  </a:lnTo>
                  <a:lnTo>
                    <a:pt x="4631436" y="0"/>
                  </a:lnTo>
                  <a:lnTo>
                    <a:pt x="4631436" y="192024"/>
                  </a:lnTo>
                  <a:lnTo>
                    <a:pt x="4209288" y="192024"/>
                  </a:lnTo>
                  <a:lnTo>
                    <a:pt x="4209288" y="0"/>
                  </a:lnTo>
                  <a:lnTo>
                    <a:pt x="4174236" y="0"/>
                  </a:lnTo>
                  <a:lnTo>
                    <a:pt x="4174236" y="192024"/>
                  </a:lnTo>
                  <a:lnTo>
                    <a:pt x="3790188" y="192024"/>
                  </a:lnTo>
                  <a:lnTo>
                    <a:pt x="3790188" y="0"/>
                  </a:lnTo>
                  <a:lnTo>
                    <a:pt x="3755136" y="0"/>
                  </a:lnTo>
                  <a:lnTo>
                    <a:pt x="3755136" y="192024"/>
                  </a:lnTo>
                  <a:lnTo>
                    <a:pt x="3294888" y="192024"/>
                  </a:lnTo>
                  <a:lnTo>
                    <a:pt x="3294888" y="0"/>
                  </a:lnTo>
                  <a:lnTo>
                    <a:pt x="3259836" y="0"/>
                  </a:lnTo>
                  <a:lnTo>
                    <a:pt x="3259836" y="192024"/>
                  </a:lnTo>
                  <a:lnTo>
                    <a:pt x="2781300" y="192024"/>
                  </a:lnTo>
                  <a:lnTo>
                    <a:pt x="2781300" y="0"/>
                  </a:lnTo>
                  <a:lnTo>
                    <a:pt x="2746248" y="0"/>
                  </a:lnTo>
                  <a:lnTo>
                    <a:pt x="2746248" y="192024"/>
                  </a:lnTo>
                  <a:lnTo>
                    <a:pt x="2333244" y="192024"/>
                  </a:lnTo>
                  <a:lnTo>
                    <a:pt x="2333244" y="0"/>
                  </a:lnTo>
                  <a:lnTo>
                    <a:pt x="2298192" y="0"/>
                  </a:lnTo>
                  <a:lnTo>
                    <a:pt x="2298192" y="192024"/>
                  </a:lnTo>
                  <a:lnTo>
                    <a:pt x="1932419" y="192024"/>
                  </a:lnTo>
                  <a:lnTo>
                    <a:pt x="1932419" y="0"/>
                  </a:lnTo>
                  <a:lnTo>
                    <a:pt x="1897367" y="0"/>
                  </a:lnTo>
                  <a:lnTo>
                    <a:pt x="1897367" y="192024"/>
                  </a:lnTo>
                  <a:lnTo>
                    <a:pt x="1475232" y="192024"/>
                  </a:lnTo>
                  <a:lnTo>
                    <a:pt x="1475232" y="0"/>
                  </a:lnTo>
                  <a:lnTo>
                    <a:pt x="1440180" y="0"/>
                  </a:lnTo>
                  <a:lnTo>
                    <a:pt x="1440180" y="192024"/>
                  </a:lnTo>
                  <a:lnTo>
                    <a:pt x="1018032" y="192024"/>
                  </a:lnTo>
                  <a:lnTo>
                    <a:pt x="1018032" y="0"/>
                  </a:lnTo>
                  <a:lnTo>
                    <a:pt x="982980" y="0"/>
                  </a:lnTo>
                  <a:lnTo>
                    <a:pt x="982980" y="192024"/>
                  </a:lnTo>
                  <a:lnTo>
                    <a:pt x="560832" y="192024"/>
                  </a:lnTo>
                  <a:lnTo>
                    <a:pt x="560832" y="0"/>
                  </a:lnTo>
                  <a:lnTo>
                    <a:pt x="525780" y="0"/>
                  </a:lnTo>
                  <a:lnTo>
                    <a:pt x="525780" y="192024"/>
                  </a:lnTo>
                  <a:lnTo>
                    <a:pt x="210312" y="192024"/>
                  </a:lnTo>
                  <a:lnTo>
                    <a:pt x="210312" y="86868"/>
                  </a:lnTo>
                  <a:lnTo>
                    <a:pt x="0" y="192024"/>
                  </a:lnTo>
                  <a:lnTo>
                    <a:pt x="210312" y="297180"/>
                  </a:lnTo>
                  <a:lnTo>
                    <a:pt x="210312" y="227076"/>
                  </a:lnTo>
                  <a:lnTo>
                    <a:pt x="525780" y="227076"/>
                  </a:lnTo>
                  <a:lnTo>
                    <a:pt x="525780" y="536194"/>
                  </a:lnTo>
                  <a:lnTo>
                    <a:pt x="560832" y="536194"/>
                  </a:lnTo>
                  <a:lnTo>
                    <a:pt x="560832" y="227076"/>
                  </a:lnTo>
                  <a:lnTo>
                    <a:pt x="982980" y="227076"/>
                  </a:lnTo>
                  <a:lnTo>
                    <a:pt x="982980" y="536194"/>
                  </a:lnTo>
                  <a:lnTo>
                    <a:pt x="1018032" y="536194"/>
                  </a:lnTo>
                  <a:lnTo>
                    <a:pt x="1018032" y="227076"/>
                  </a:lnTo>
                  <a:lnTo>
                    <a:pt x="1440180" y="227076"/>
                  </a:lnTo>
                  <a:lnTo>
                    <a:pt x="1440180" y="536194"/>
                  </a:lnTo>
                  <a:lnTo>
                    <a:pt x="1475232" y="536194"/>
                  </a:lnTo>
                  <a:lnTo>
                    <a:pt x="1475232" y="227076"/>
                  </a:lnTo>
                  <a:lnTo>
                    <a:pt x="1897367" y="227076"/>
                  </a:lnTo>
                  <a:lnTo>
                    <a:pt x="1897367" y="536194"/>
                  </a:lnTo>
                  <a:lnTo>
                    <a:pt x="1932419" y="536194"/>
                  </a:lnTo>
                  <a:lnTo>
                    <a:pt x="1932419" y="227076"/>
                  </a:lnTo>
                  <a:lnTo>
                    <a:pt x="2298192" y="227076"/>
                  </a:lnTo>
                  <a:lnTo>
                    <a:pt x="2298192" y="536194"/>
                  </a:lnTo>
                  <a:lnTo>
                    <a:pt x="2333244" y="536194"/>
                  </a:lnTo>
                  <a:lnTo>
                    <a:pt x="2333244" y="227076"/>
                  </a:lnTo>
                  <a:lnTo>
                    <a:pt x="2746248" y="227076"/>
                  </a:lnTo>
                  <a:lnTo>
                    <a:pt x="2746248" y="536194"/>
                  </a:lnTo>
                  <a:lnTo>
                    <a:pt x="2781300" y="536194"/>
                  </a:lnTo>
                  <a:lnTo>
                    <a:pt x="2781300" y="227076"/>
                  </a:lnTo>
                  <a:lnTo>
                    <a:pt x="3259836" y="227076"/>
                  </a:lnTo>
                  <a:lnTo>
                    <a:pt x="3259836" y="536194"/>
                  </a:lnTo>
                  <a:lnTo>
                    <a:pt x="3294888" y="536194"/>
                  </a:lnTo>
                  <a:lnTo>
                    <a:pt x="3294888" y="227076"/>
                  </a:lnTo>
                  <a:lnTo>
                    <a:pt x="3755136" y="227076"/>
                  </a:lnTo>
                  <a:lnTo>
                    <a:pt x="3755136" y="536194"/>
                  </a:lnTo>
                  <a:lnTo>
                    <a:pt x="3790188" y="536194"/>
                  </a:lnTo>
                  <a:lnTo>
                    <a:pt x="3790188" y="227076"/>
                  </a:lnTo>
                  <a:lnTo>
                    <a:pt x="4174236" y="227076"/>
                  </a:lnTo>
                  <a:lnTo>
                    <a:pt x="4174236" y="536194"/>
                  </a:lnTo>
                  <a:lnTo>
                    <a:pt x="4209288" y="536194"/>
                  </a:lnTo>
                  <a:lnTo>
                    <a:pt x="4209288" y="227076"/>
                  </a:lnTo>
                  <a:lnTo>
                    <a:pt x="4631436" y="227076"/>
                  </a:lnTo>
                  <a:lnTo>
                    <a:pt x="4631436" y="536194"/>
                  </a:lnTo>
                  <a:lnTo>
                    <a:pt x="4666488" y="536194"/>
                  </a:lnTo>
                  <a:lnTo>
                    <a:pt x="4666488" y="227076"/>
                  </a:lnTo>
                  <a:lnTo>
                    <a:pt x="5088636" y="227076"/>
                  </a:lnTo>
                  <a:lnTo>
                    <a:pt x="5088636" y="536194"/>
                  </a:lnTo>
                  <a:lnTo>
                    <a:pt x="5123688" y="536194"/>
                  </a:lnTo>
                  <a:lnTo>
                    <a:pt x="5123688" y="227076"/>
                  </a:lnTo>
                  <a:lnTo>
                    <a:pt x="5516880" y="227076"/>
                  </a:lnTo>
                  <a:lnTo>
                    <a:pt x="5516880" y="536194"/>
                  </a:lnTo>
                  <a:lnTo>
                    <a:pt x="5551932" y="536194"/>
                  </a:lnTo>
                  <a:lnTo>
                    <a:pt x="5551932" y="227076"/>
                  </a:lnTo>
                  <a:lnTo>
                    <a:pt x="6003036" y="227076"/>
                  </a:lnTo>
                  <a:lnTo>
                    <a:pt x="6003036" y="536194"/>
                  </a:lnTo>
                  <a:lnTo>
                    <a:pt x="6038088" y="536194"/>
                  </a:lnTo>
                  <a:lnTo>
                    <a:pt x="6038088" y="227076"/>
                  </a:lnTo>
                  <a:lnTo>
                    <a:pt x="6527292" y="227076"/>
                  </a:lnTo>
                  <a:lnTo>
                    <a:pt x="6527292" y="536194"/>
                  </a:lnTo>
                  <a:lnTo>
                    <a:pt x="6562344" y="536194"/>
                  </a:lnTo>
                  <a:lnTo>
                    <a:pt x="6562344" y="227076"/>
                  </a:lnTo>
                  <a:lnTo>
                    <a:pt x="7051548" y="227076"/>
                  </a:lnTo>
                  <a:lnTo>
                    <a:pt x="7051548" y="536194"/>
                  </a:lnTo>
                  <a:lnTo>
                    <a:pt x="7086600" y="536194"/>
                  </a:lnTo>
                  <a:lnTo>
                    <a:pt x="7086600" y="227076"/>
                  </a:lnTo>
                  <a:lnTo>
                    <a:pt x="7508748" y="227076"/>
                  </a:lnTo>
                  <a:lnTo>
                    <a:pt x="7508748" y="536194"/>
                  </a:lnTo>
                  <a:lnTo>
                    <a:pt x="7543800" y="536194"/>
                  </a:lnTo>
                  <a:lnTo>
                    <a:pt x="7543800" y="227076"/>
                  </a:lnTo>
                  <a:lnTo>
                    <a:pt x="7879080" y="227076"/>
                  </a:lnTo>
                  <a:lnTo>
                    <a:pt x="7879080" y="536194"/>
                  </a:lnTo>
                  <a:lnTo>
                    <a:pt x="7914132" y="536194"/>
                  </a:lnTo>
                  <a:lnTo>
                    <a:pt x="7914132" y="227076"/>
                  </a:lnTo>
                  <a:lnTo>
                    <a:pt x="8374380" y="227076"/>
                  </a:lnTo>
                  <a:lnTo>
                    <a:pt x="8374380" y="536194"/>
                  </a:lnTo>
                  <a:lnTo>
                    <a:pt x="8409432" y="536194"/>
                  </a:lnTo>
                  <a:lnTo>
                    <a:pt x="8409432" y="227076"/>
                  </a:lnTo>
                  <a:lnTo>
                    <a:pt x="8860536" y="227076"/>
                  </a:lnTo>
                  <a:lnTo>
                    <a:pt x="8860536" y="549910"/>
                  </a:lnTo>
                  <a:lnTo>
                    <a:pt x="8895588" y="549910"/>
                  </a:lnTo>
                  <a:lnTo>
                    <a:pt x="8895588" y="227076"/>
                  </a:lnTo>
                  <a:lnTo>
                    <a:pt x="9279636" y="227076"/>
                  </a:lnTo>
                  <a:lnTo>
                    <a:pt x="9279636" y="536194"/>
                  </a:lnTo>
                  <a:lnTo>
                    <a:pt x="9314688" y="536194"/>
                  </a:lnTo>
                  <a:lnTo>
                    <a:pt x="9314688" y="227076"/>
                  </a:lnTo>
                  <a:lnTo>
                    <a:pt x="9794748" y="227076"/>
                  </a:lnTo>
                  <a:lnTo>
                    <a:pt x="9794748" y="536194"/>
                  </a:lnTo>
                  <a:lnTo>
                    <a:pt x="9829800" y="536194"/>
                  </a:lnTo>
                  <a:lnTo>
                    <a:pt x="9829800" y="227076"/>
                  </a:lnTo>
                  <a:lnTo>
                    <a:pt x="10229088" y="227076"/>
                  </a:lnTo>
                  <a:lnTo>
                    <a:pt x="10229088" y="297180"/>
                  </a:lnTo>
                  <a:lnTo>
                    <a:pt x="10369296" y="227076"/>
                  </a:lnTo>
                  <a:lnTo>
                    <a:pt x="10439400" y="192024"/>
                  </a:lnTo>
                  <a:close/>
                </a:path>
              </a:pathLst>
            </a:custGeom>
            <a:solidFill>
              <a:srgbClr val="8DA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21053" y="877061"/>
              <a:ext cx="8354695" cy="5250180"/>
            </a:xfrm>
            <a:custGeom>
              <a:avLst/>
              <a:gdLst/>
              <a:ahLst/>
              <a:cxnLst/>
              <a:rect l="l" t="t" r="r" b="b"/>
              <a:pathLst>
                <a:path w="8354695" h="5250180">
                  <a:moveTo>
                    <a:pt x="111506" y="3559556"/>
                  </a:moveTo>
                  <a:lnTo>
                    <a:pt x="108712" y="3554857"/>
                  </a:lnTo>
                  <a:lnTo>
                    <a:pt x="67157" y="3483610"/>
                  </a:lnTo>
                  <a:lnTo>
                    <a:pt x="55753" y="3464052"/>
                  </a:lnTo>
                  <a:lnTo>
                    <a:pt x="2794" y="3554857"/>
                  </a:lnTo>
                  <a:lnTo>
                    <a:pt x="0" y="3559556"/>
                  </a:lnTo>
                  <a:lnTo>
                    <a:pt x="1524" y="3565652"/>
                  </a:lnTo>
                  <a:lnTo>
                    <a:pt x="6350" y="3568446"/>
                  </a:lnTo>
                  <a:lnTo>
                    <a:pt x="11049" y="3571240"/>
                  </a:lnTo>
                  <a:lnTo>
                    <a:pt x="17145" y="3569589"/>
                  </a:lnTo>
                  <a:lnTo>
                    <a:pt x="19812" y="3564890"/>
                  </a:lnTo>
                  <a:lnTo>
                    <a:pt x="45847" y="3520262"/>
                  </a:lnTo>
                  <a:lnTo>
                    <a:pt x="45847" y="3913378"/>
                  </a:lnTo>
                  <a:lnTo>
                    <a:pt x="65659" y="3913378"/>
                  </a:lnTo>
                  <a:lnTo>
                    <a:pt x="65659" y="3520262"/>
                  </a:lnTo>
                  <a:lnTo>
                    <a:pt x="91694" y="3564890"/>
                  </a:lnTo>
                  <a:lnTo>
                    <a:pt x="94361" y="3569589"/>
                  </a:lnTo>
                  <a:lnTo>
                    <a:pt x="100457" y="3571240"/>
                  </a:lnTo>
                  <a:lnTo>
                    <a:pt x="105156" y="3568446"/>
                  </a:lnTo>
                  <a:lnTo>
                    <a:pt x="109982" y="3565652"/>
                  </a:lnTo>
                  <a:lnTo>
                    <a:pt x="111506" y="3559556"/>
                  </a:lnTo>
                  <a:close/>
                </a:path>
                <a:path w="8354695" h="5250180">
                  <a:moveTo>
                    <a:pt x="1521206" y="2589022"/>
                  </a:moveTo>
                  <a:lnTo>
                    <a:pt x="1519682" y="2582926"/>
                  </a:lnTo>
                  <a:lnTo>
                    <a:pt x="1514856" y="2580259"/>
                  </a:lnTo>
                  <a:lnTo>
                    <a:pt x="1510157" y="2577465"/>
                  </a:lnTo>
                  <a:lnTo>
                    <a:pt x="1504061" y="2578989"/>
                  </a:lnTo>
                  <a:lnTo>
                    <a:pt x="1501394" y="2583815"/>
                  </a:lnTo>
                  <a:lnTo>
                    <a:pt x="1475359" y="2628455"/>
                  </a:lnTo>
                  <a:lnTo>
                    <a:pt x="1475359" y="0"/>
                  </a:lnTo>
                  <a:lnTo>
                    <a:pt x="1455547" y="0"/>
                  </a:lnTo>
                  <a:lnTo>
                    <a:pt x="1455547" y="2628455"/>
                  </a:lnTo>
                  <a:lnTo>
                    <a:pt x="1429512" y="2583815"/>
                  </a:lnTo>
                  <a:lnTo>
                    <a:pt x="1426845" y="2578989"/>
                  </a:lnTo>
                  <a:lnTo>
                    <a:pt x="1420749" y="2577465"/>
                  </a:lnTo>
                  <a:lnTo>
                    <a:pt x="1416050" y="2580259"/>
                  </a:lnTo>
                  <a:lnTo>
                    <a:pt x="1411224" y="2582926"/>
                  </a:lnTo>
                  <a:lnTo>
                    <a:pt x="1409700" y="2589022"/>
                  </a:lnTo>
                  <a:lnTo>
                    <a:pt x="1412494" y="2593721"/>
                  </a:lnTo>
                  <a:lnTo>
                    <a:pt x="1465440" y="2684653"/>
                  </a:lnTo>
                  <a:lnTo>
                    <a:pt x="1476908" y="2664968"/>
                  </a:lnTo>
                  <a:lnTo>
                    <a:pt x="1518412" y="2593721"/>
                  </a:lnTo>
                  <a:lnTo>
                    <a:pt x="1521206" y="2589022"/>
                  </a:lnTo>
                  <a:close/>
                </a:path>
                <a:path w="8354695" h="5250180">
                  <a:moveTo>
                    <a:pt x="2048129" y="3344037"/>
                  </a:moveTo>
                  <a:lnTo>
                    <a:pt x="2045462" y="3339338"/>
                  </a:lnTo>
                  <a:lnTo>
                    <a:pt x="2004822" y="3267075"/>
                  </a:lnTo>
                  <a:lnTo>
                    <a:pt x="1993900" y="3247644"/>
                  </a:lnTo>
                  <a:lnTo>
                    <a:pt x="1939417" y="3337687"/>
                  </a:lnTo>
                  <a:lnTo>
                    <a:pt x="1936623" y="3342259"/>
                  </a:lnTo>
                  <a:lnTo>
                    <a:pt x="1938147" y="3348355"/>
                  </a:lnTo>
                  <a:lnTo>
                    <a:pt x="1942846" y="3351276"/>
                  </a:lnTo>
                  <a:lnTo>
                    <a:pt x="1947545" y="3354070"/>
                  </a:lnTo>
                  <a:lnTo>
                    <a:pt x="1953641" y="3352546"/>
                  </a:lnTo>
                  <a:lnTo>
                    <a:pt x="1956435" y="3347847"/>
                  </a:lnTo>
                  <a:lnTo>
                    <a:pt x="1983155" y="3303625"/>
                  </a:lnTo>
                  <a:lnTo>
                    <a:pt x="1955419" y="5076126"/>
                  </a:lnTo>
                  <a:lnTo>
                    <a:pt x="1975231" y="5076431"/>
                  </a:lnTo>
                  <a:lnTo>
                    <a:pt x="2002967" y="3304133"/>
                  </a:lnTo>
                  <a:lnTo>
                    <a:pt x="2028190" y="3348990"/>
                  </a:lnTo>
                  <a:lnTo>
                    <a:pt x="2030857" y="3353816"/>
                  </a:lnTo>
                  <a:lnTo>
                    <a:pt x="2036953" y="3355467"/>
                  </a:lnTo>
                  <a:lnTo>
                    <a:pt x="2041652" y="3352800"/>
                  </a:lnTo>
                  <a:lnTo>
                    <a:pt x="2046478" y="3350133"/>
                  </a:lnTo>
                  <a:lnTo>
                    <a:pt x="2048129" y="3344037"/>
                  </a:lnTo>
                  <a:close/>
                </a:path>
                <a:path w="8354695" h="5250180">
                  <a:moveTo>
                    <a:pt x="2775458" y="2720733"/>
                  </a:moveTo>
                  <a:lnTo>
                    <a:pt x="2773934" y="2714752"/>
                  </a:lnTo>
                  <a:lnTo>
                    <a:pt x="2769108" y="2711970"/>
                  </a:lnTo>
                  <a:lnTo>
                    <a:pt x="2764409" y="2709164"/>
                  </a:lnTo>
                  <a:lnTo>
                    <a:pt x="2758313" y="2710815"/>
                  </a:lnTo>
                  <a:lnTo>
                    <a:pt x="2755646" y="2715514"/>
                  </a:lnTo>
                  <a:lnTo>
                    <a:pt x="2729611" y="2760154"/>
                  </a:lnTo>
                  <a:lnTo>
                    <a:pt x="2729611" y="1956816"/>
                  </a:lnTo>
                  <a:lnTo>
                    <a:pt x="2709799" y="1956816"/>
                  </a:lnTo>
                  <a:lnTo>
                    <a:pt x="2709799" y="2760154"/>
                  </a:lnTo>
                  <a:lnTo>
                    <a:pt x="2683764" y="2715514"/>
                  </a:lnTo>
                  <a:lnTo>
                    <a:pt x="2681097" y="2710815"/>
                  </a:lnTo>
                  <a:lnTo>
                    <a:pt x="2675001" y="2709164"/>
                  </a:lnTo>
                  <a:lnTo>
                    <a:pt x="2670302" y="2711970"/>
                  </a:lnTo>
                  <a:lnTo>
                    <a:pt x="2665476" y="2714752"/>
                  </a:lnTo>
                  <a:lnTo>
                    <a:pt x="2663952" y="2720733"/>
                  </a:lnTo>
                  <a:lnTo>
                    <a:pt x="2666746" y="2725559"/>
                  </a:lnTo>
                  <a:lnTo>
                    <a:pt x="2719705" y="2816352"/>
                  </a:lnTo>
                  <a:lnTo>
                    <a:pt x="2731173" y="2796667"/>
                  </a:lnTo>
                  <a:lnTo>
                    <a:pt x="2772664" y="2725559"/>
                  </a:lnTo>
                  <a:lnTo>
                    <a:pt x="2775458" y="2720733"/>
                  </a:lnTo>
                  <a:close/>
                </a:path>
                <a:path w="8354695" h="5250180">
                  <a:moveTo>
                    <a:pt x="3415919" y="3462909"/>
                  </a:moveTo>
                  <a:lnTo>
                    <a:pt x="3413252" y="3458083"/>
                  </a:lnTo>
                  <a:lnTo>
                    <a:pt x="3372624" y="3385947"/>
                  </a:lnTo>
                  <a:lnTo>
                    <a:pt x="3361690" y="3366516"/>
                  </a:lnTo>
                  <a:lnTo>
                    <a:pt x="3307334" y="3456559"/>
                  </a:lnTo>
                  <a:lnTo>
                    <a:pt x="3304413" y="3461131"/>
                  </a:lnTo>
                  <a:lnTo>
                    <a:pt x="3305937" y="3467227"/>
                  </a:lnTo>
                  <a:lnTo>
                    <a:pt x="3310636" y="3470148"/>
                  </a:lnTo>
                  <a:lnTo>
                    <a:pt x="3315335" y="3472942"/>
                  </a:lnTo>
                  <a:lnTo>
                    <a:pt x="3321431" y="3471418"/>
                  </a:lnTo>
                  <a:lnTo>
                    <a:pt x="3324225" y="3466719"/>
                  </a:lnTo>
                  <a:lnTo>
                    <a:pt x="3350958" y="3422485"/>
                  </a:lnTo>
                  <a:lnTo>
                    <a:pt x="3342259" y="3984117"/>
                  </a:lnTo>
                  <a:lnTo>
                    <a:pt x="3362071" y="3984371"/>
                  </a:lnTo>
                  <a:lnTo>
                    <a:pt x="3370770" y="3423018"/>
                  </a:lnTo>
                  <a:lnTo>
                    <a:pt x="3395980" y="3467862"/>
                  </a:lnTo>
                  <a:lnTo>
                    <a:pt x="3398647" y="3472688"/>
                  </a:lnTo>
                  <a:lnTo>
                    <a:pt x="3404743" y="3474339"/>
                  </a:lnTo>
                  <a:lnTo>
                    <a:pt x="3409569" y="3471672"/>
                  </a:lnTo>
                  <a:lnTo>
                    <a:pt x="3414268" y="3469005"/>
                  </a:lnTo>
                  <a:lnTo>
                    <a:pt x="3415919" y="3462909"/>
                  </a:lnTo>
                  <a:close/>
                </a:path>
                <a:path w="8354695" h="5250180">
                  <a:moveTo>
                    <a:pt x="4503674" y="2734437"/>
                  </a:moveTo>
                  <a:lnTo>
                    <a:pt x="4502150" y="2728341"/>
                  </a:lnTo>
                  <a:lnTo>
                    <a:pt x="4497324" y="2725674"/>
                  </a:lnTo>
                  <a:lnTo>
                    <a:pt x="4492625" y="2722880"/>
                  </a:lnTo>
                  <a:lnTo>
                    <a:pt x="4486529" y="2724531"/>
                  </a:lnTo>
                  <a:lnTo>
                    <a:pt x="4483862" y="2729230"/>
                  </a:lnTo>
                  <a:lnTo>
                    <a:pt x="4457827" y="2773870"/>
                  </a:lnTo>
                  <a:lnTo>
                    <a:pt x="4457827" y="763524"/>
                  </a:lnTo>
                  <a:lnTo>
                    <a:pt x="4438015" y="763524"/>
                  </a:lnTo>
                  <a:lnTo>
                    <a:pt x="4438015" y="2773870"/>
                  </a:lnTo>
                  <a:lnTo>
                    <a:pt x="4411980" y="2729230"/>
                  </a:lnTo>
                  <a:lnTo>
                    <a:pt x="4409313" y="2724531"/>
                  </a:lnTo>
                  <a:lnTo>
                    <a:pt x="4403217" y="2722880"/>
                  </a:lnTo>
                  <a:lnTo>
                    <a:pt x="4398518" y="2725674"/>
                  </a:lnTo>
                  <a:lnTo>
                    <a:pt x="4393692" y="2728341"/>
                  </a:lnTo>
                  <a:lnTo>
                    <a:pt x="4392168" y="2734437"/>
                  </a:lnTo>
                  <a:lnTo>
                    <a:pt x="4394962" y="2739136"/>
                  </a:lnTo>
                  <a:lnTo>
                    <a:pt x="4447921" y="2830068"/>
                  </a:lnTo>
                  <a:lnTo>
                    <a:pt x="4459376" y="2810383"/>
                  </a:lnTo>
                  <a:lnTo>
                    <a:pt x="4500880" y="2739136"/>
                  </a:lnTo>
                  <a:lnTo>
                    <a:pt x="4503674" y="2734437"/>
                  </a:lnTo>
                  <a:close/>
                </a:path>
                <a:path w="8354695" h="5250180">
                  <a:moveTo>
                    <a:pt x="5049266" y="3462020"/>
                  </a:moveTo>
                  <a:lnTo>
                    <a:pt x="5046472" y="3457321"/>
                  </a:lnTo>
                  <a:lnTo>
                    <a:pt x="5004917" y="3386074"/>
                  </a:lnTo>
                  <a:lnTo>
                    <a:pt x="4993513" y="3366516"/>
                  </a:lnTo>
                  <a:lnTo>
                    <a:pt x="4940554" y="3457321"/>
                  </a:lnTo>
                  <a:lnTo>
                    <a:pt x="4937760" y="3462020"/>
                  </a:lnTo>
                  <a:lnTo>
                    <a:pt x="4939284" y="3468116"/>
                  </a:lnTo>
                  <a:lnTo>
                    <a:pt x="4944110" y="3470910"/>
                  </a:lnTo>
                  <a:lnTo>
                    <a:pt x="4948809" y="3473704"/>
                  </a:lnTo>
                  <a:lnTo>
                    <a:pt x="4954905" y="3472053"/>
                  </a:lnTo>
                  <a:lnTo>
                    <a:pt x="4957572" y="3467354"/>
                  </a:lnTo>
                  <a:lnTo>
                    <a:pt x="4983607" y="3422726"/>
                  </a:lnTo>
                  <a:lnTo>
                    <a:pt x="4983607" y="4879149"/>
                  </a:lnTo>
                  <a:lnTo>
                    <a:pt x="5003419" y="4879149"/>
                  </a:lnTo>
                  <a:lnTo>
                    <a:pt x="5003419" y="3422726"/>
                  </a:lnTo>
                  <a:lnTo>
                    <a:pt x="5029454" y="3467354"/>
                  </a:lnTo>
                  <a:lnTo>
                    <a:pt x="5032121" y="3472053"/>
                  </a:lnTo>
                  <a:lnTo>
                    <a:pt x="5038217" y="3473704"/>
                  </a:lnTo>
                  <a:lnTo>
                    <a:pt x="5042916" y="3470910"/>
                  </a:lnTo>
                  <a:lnTo>
                    <a:pt x="5047742" y="3468116"/>
                  </a:lnTo>
                  <a:lnTo>
                    <a:pt x="5049266" y="3462020"/>
                  </a:lnTo>
                  <a:close/>
                </a:path>
                <a:path w="8354695" h="5250180">
                  <a:moveTo>
                    <a:pt x="5852414" y="2734437"/>
                  </a:moveTo>
                  <a:lnTo>
                    <a:pt x="5850890" y="2728341"/>
                  </a:lnTo>
                  <a:lnTo>
                    <a:pt x="5846064" y="2725674"/>
                  </a:lnTo>
                  <a:lnTo>
                    <a:pt x="5841365" y="2722880"/>
                  </a:lnTo>
                  <a:lnTo>
                    <a:pt x="5835269" y="2724531"/>
                  </a:lnTo>
                  <a:lnTo>
                    <a:pt x="5832602" y="2729230"/>
                  </a:lnTo>
                  <a:lnTo>
                    <a:pt x="5806567" y="2773870"/>
                  </a:lnTo>
                  <a:lnTo>
                    <a:pt x="5806567" y="1844040"/>
                  </a:lnTo>
                  <a:lnTo>
                    <a:pt x="5786755" y="1844040"/>
                  </a:lnTo>
                  <a:lnTo>
                    <a:pt x="5786755" y="2773870"/>
                  </a:lnTo>
                  <a:lnTo>
                    <a:pt x="5760720" y="2729230"/>
                  </a:lnTo>
                  <a:lnTo>
                    <a:pt x="5758053" y="2724531"/>
                  </a:lnTo>
                  <a:lnTo>
                    <a:pt x="5751957" y="2722880"/>
                  </a:lnTo>
                  <a:lnTo>
                    <a:pt x="5747258" y="2725674"/>
                  </a:lnTo>
                  <a:lnTo>
                    <a:pt x="5742432" y="2728341"/>
                  </a:lnTo>
                  <a:lnTo>
                    <a:pt x="5740908" y="2734437"/>
                  </a:lnTo>
                  <a:lnTo>
                    <a:pt x="5743702" y="2739136"/>
                  </a:lnTo>
                  <a:lnTo>
                    <a:pt x="5796661" y="2830068"/>
                  </a:lnTo>
                  <a:lnTo>
                    <a:pt x="5808116" y="2810383"/>
                  </a:lnTo>
                  <a:lnTo>
                    <a:pt x="5849620" y="2739136"/>
                  </a:lnTo>
                  <a:lnTo>
                    <a:pt x="5852414" y="2734437"/>
                  </a:lnTo>
                  <a:close/>
                </a:path>
                <a:path w="8354695" h="5250180">
                  <a:moveTo>
                    <a:pt x="6436106" y="3266948"/>
                  </a:moveTo>
                  <a:lnTo>
                    <a:pt x="6433312" y="3262249"/>
                  </a:lnTo>
                  <a:lnTo>
                    <a:pt x="6391757" y="3191002"/>
                  </a:lnTo>
                  <a:lnTo>
                    <a:pt x="6380353" y="3171444"/>
                  </a:lnTo>
                  <a:lnTo>
                    <a:pt x="6327394" y="3262249"/>
                  </a:lnTo>
                  <a:lnTo>
                    <a:pt x="6324600" y="3266948"/>
                  </a:lnTo>
                  <a:lnTo>
                    <a:pt x="6326124" y="3273044"/>
                  </a:lnTo>
                  <a:lnTo>
                    <a:pt x="6330950" y="3275838"/>
                  </a:lnTo>
                  <a:lnTo>
                    <a:pt x="6335649" y="3278632"/>
                  </a:lnTo>
                  <a:lnTo>
                    <a:pt x="6341745" y="3276981"/>
                  </a:lnTo>
                  <a:lnTo>
                    <a:pt x="6344412" y="3272282"/>
                  </a:lnTo>
                  <a:lnTo>
                    <a:pt x="6370447" y="3227654"/>
                  </a:lnTo>
                  <a:lnTo>
                    <a:pt x="6370447" y="3917950"/>
                  </a:lnTo>
                  <a:lnTo>
                    <a:pt x="6390259" y="3917950"/>
                  </a:lnTo>
                  <a:lnTo>
                    <a:pt x="6390259" y="3227654"/>
                  </a:lnTo>
                  <a:lnTo>
                    <a:pt x="6416294" y="3272282"/>
                  </a:lnTo>
                  <a:lnTo>
                    <a:pt x="6418961" y="3276981"/>
                  </a:lnTo>
                  <a:lnTo>
                    <a:pt x="6425057" y="3278632"/>
                  </a:lnTo>
                  <a:lnTo>
                    <a:pt x="6429756" y="3275838"/>
                  </a:lnTo>
                  <a:lnTo>
                    <a:pt x="6434582" y="3273044"/>
                  </a:lnTo>
                  <a:lnTo>
                    <a:pt x="6436106" y="3266948"/>
                  </a:lnTo>
                  <a:close/>
                </a:path>
                <a:path w="8354695" h="5250180">
                  <a:moveTo>
                    <a:pt x="7835138" y="2721864"/>
                  </a:moveTo>
                  <a:lnTo>
                    <a:pt x="7833614" y="2715768"/>
                  </a:lnTo>
                  <a:lnTo>
                    <a:pt x="7828788" y="2712974"/>
                  </a:lnTo>
                  <a:lnTo>
                    <a:pt x="7824089" y="2710319"/>
                  </a:lnTo>
                  <a:lnTo>
                    <a:pt x="7817993" y="2711831"/>
                  </a:lnTo>
                  <a:lnTo>
                    <a:pt x="7815326" y="2716669"/>
                  </a:lnTo>
                  <a:lnTo>
                    <a:pt x="7789291" y="2761297"/>
                  </a:lnTo>
                  <a:lnTo>
                    <a:pt x="7789291" y="749808"/>
                  </a:lnTo>
                  <a:lnTo>
                    <a:pt x="7769479" y="749808"/>
                  </a:lnTo>
                  <a:lnTo>
                    <a:pt x="7769479" y="2761297"/>
                  </a:lnTo>
                  <a:lnTo>
                    <a:pt x="7743444" y="2716669"/>
                  </a:lnTo>
                  <a:lnTo>
                    <a:pt x="7740777" y="2711831"/>
                  </a:lnTo>
                  <a:lnTo>
                    <a:pt x="7734681" y="2710319"/>
                  </a:lnTo>
                  <a:lnTo>
                    <a:pt x="7729982" y="2712974"/>
                  </a:lnTo>
                  <a:lnTo>
                    <a:pt x="7725156" y="2715768"/>
                  </a:lnTo>
                  <a:lnTo>
                    <a:pt x="7723632" y="2721864"/>
                  </a:lnTo>
                  <a:lnTo>
                    <a:pt x="7726426" y="2726563"/>
                  </a:lnTo>
                  <a:lnTo>
                    <a:pt x="7779385" y="2817495"/>
                  </a:lnTo>
                  <a:lnTo>
                    <a:pt x="7790840" y="2797810"/>
                  </a:lnTo>
                  <a:lnTo>
                    <a:pt x="7832344" y="2726563"/>
                  </a:lnTo>
                  <a:lnTo>
                    <a:pt x="7835138" y="2721864"/>
                  </a:lnTo>
                  <a:close/>
                </a:path>
                <a:path w="8354695" h="5250180">
                  <a:moveTo>
                    <a:pt x="8354187" y="3368548"/>
                  </a:moveTo>
                  <a:lnTo>
                    <a:pt x="8309203" y="3293110"/>
                  </a:lnTo>
                  <a:lnTo>
                    <a:pt x="8297545" y="3273552"/>
                  </a:lnTo>
                  <a:lnTo>
                    <a:pt x="8245348" y="3364865"/>
                  </a:lnTo>
                  <a:lnTo>
                    <a:pt x="8242681" y="3369564"/>
                  </a:lnTo>
                  <a:lnTo>
                    <a:pt x="8244332" y="3375660"/>
                  </a:lnTo>
                  <a:lnTo>
                    <a:pt x="8249031" y="3378327"/>
                  </a:lnTo>
                  <a:lnTo>
                    <a:pt x="8253857" y="3381121"/>
                  </a:lnTo>
                  <a:lnTo>
                    <a:pt x="8259826" y="3379470"/>
                  </a:lnTo>
                  <a:lnTo>
                    <a:pt x="8262620" y="3374644"/>
                  </a:lnTo>
                  <a:lnTo>
                    <a:pt x="8288096" y="3329978"/>
                  </a:lnTo>
                  <a:lnTo>
                    <a:pt x="8305800" y="5250180"/>
                  </a:lnTo>
                  <a:lnTo>
                    <a:pt x="8325612" y="5249989"/>
                  </a:lnTo>
                  <a:lnTo>
                    <a:pt x="8307908" y="3329648"/>
                  </a:lnTo>
                  <a:lnTo>
                    <a:pt x="8337169" y="3378708"/>
                  </a:lnTo>
                  <a:lnTo>
                    <a:pt x="8343265" y="3380232"/>
                  </a:lnTo>
                  <a:lnTo>
                    <a:pt x="8352663" y="3374644"/>
                  </a:lnTo>
                  <a:lnTo>
                    <a:pt x="8354187" y="3368548"/>
                  </a:lnTo>
                  <a:close/>
                </a:path>
              </a:pathLst>
            </a:custGeom>
            <a:solidFill>
              <a:srgbClr val="3352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289048" y="384047"/>
            <a:ext cx="1935480" cy="492759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508634" marR="201930" indent="-300355">
              <a:lnSpc>
                <a:spcPct val="100000"/>
              </a:lnSpc>
              <a:spcBef>
                <a:spcPts val="315"/>
              </a:spcBef>
            </a:pPr>
            <a:r>
              <a:rPr sz="14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1526: 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Pizzaro </a:t>
            </a:r>
            <a:r>
              <a:rPr sz="1200" spc="-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reaches </a:t>
            </a:r>
            <a:r>
              <a:rPr sz="1200" spc="-28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Incan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Territory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0100" y="4794503"/>
            <a:ext cx="2353310" cy="492759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325"/>
              </a:spcBef>
            </a:pPr>
            <a:r>
              <a:rPr sz="14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8,000</a:t>
            </a:r>
            <a:r>
              <a:rPr sz="1400" spc="-5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BC</a:t>
            </a:r>
            <a:r>
              <a:rPr sz="1400" spc="-3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to</a:t>
            </a:r>
            <a:r>
              <a:rPr sz="1400" spc="-3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5,000</a:t>
            </a:r>
            <a:r>
              <a:rPr sz="1400" spc="-4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B.C.</a:t>
            </a:r>
            <a:endParaRPr sz="1400">
              <a:latin typeface="Franklin Gothic Medium"/>
              <a:cs typeface="Franklin Gothic Medium"/>
            </a:endParaRPr>
          </a:p>
          <a:p>
            <a:pPr marL="274955">
              <a:lnSpc>
                <a:spcPct val="100000"/>
              </a:lnSpc>
              <a:spcBef>
                <a:spcPts val="10"/>
              </a:spcBef>
            </a:pP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Cultivation in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Southern</a:t>
            </a:r>
            <a:r>
              <a:rPr sz="12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Peru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47544" y="5942076"/>
            <a:ext cx="2476500" cy="492759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1275" rIns="0" bIns="0" rtlCol="0">
            <a:spAutoFit/>
          </a:bodyPr>
          <a:lstStyle/>
          <a:p>
            <a:pPr marL="1056005" marR="189865" indent="-858519">
              <a:lnSpc>
                <a:spcPct val="100000"/>
              </a:lnSpc>
              <a:spcBef>
                <a:spcPts val="325"/>
              </a:spcBef>
            </a:pPr>
            <a:r>
              <a:rPr sz="1400" spc="-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1540-1570: 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Potatoes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arrive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in </a:t>
            </a:r>
            <a:r>
              <a:rPr sz="1200" spc="-29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Spain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64279" y="2125979"/>
            <a:ext cx="1553210" cy="707390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148590" marR="118110" indent="33020" algn="ctr">
              <a:lnSpc>
                <a:spcPct val="100000"/>
              </a:lnSpc>
              <a:spcBef>
                <a:spcPts val="320"/>
              </a:spcBef>
            </a:pPr>
            <a:r>
              <a:rPr sz="1600" b="1" spc="-5" dirty="0">
                <a:solidFill>
                  <a:srgbClr val="0D0D0D"/>
                </a:solidFill>
                <a:latin typeface="Arial"/>
                <a:cs typeface="Arial"/>
              </a:rPr>
              <a:t>1589:</a:t>
            </a:r>
            <a:r>
              <a:rPr sz="1600" b="1" spc="-2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D0D0D"/>
                </a:solidFill>
                <a:latin typeface="Arial"/>
                <a:cs typeface="Arial"/>
              </a:rPr>
              <a:t>Sir</a:t>
            </a:r>
            <a:r>
              <a:rPr sz="1200" spc="-3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D0D0D"/>
                </a:solidFill>
                <a:latin typeface="Arial"/>
                <a:cs typeface="Arial"/>
              </a:rPr>
              <a:t>Walter </a:t>
            </a:r>
            <a:r>
              <a:rPr sz="1200" spc="-32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D0D0D"/>
                </a:solidFill>
                <a:latin typeface="Arial"/>
                <a:cs typeface="Arial"/>
              </a:rPr>
              <a:t>Raleigh </a:t>
            </a:r>
            <a:r>
              <a:rPr sz="1200" dirty="0">
                <a:solidFill>
                  <a:srgbClr val="0D0D0D"/>
                </a:solidFill>
                <a:latin typeface="Arial"/>
                <a:cs typeface="Arial"/>
              </a:rPr>
              <a:t>plants </a:t>
            </a:r>
            <a:r>
              <a:rPr sz="1200" spc="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D0D0D"/>
                </a:solidFill>
                <a:latin typeface="Arial"/>
                <a:cs typeface="Arial"/>
              </a:rPr>
              <a:t>potatoes</a:t>
            </a:r>
            <a:r>
              <a:rPr sz="1200" spc="-5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D0D0D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D0D0D"/>
                </a:solidFill>
                <a:latin typeface="Arial"/>
                <a:cs typeface="Arial"/>
              </a:rPr>
              <a:t>Ireland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24528" y="4860035"/>
            <a:ext cx="1914525" cy="676910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153035" marR="145415" algn="ctr">
              <a:lnSpc>
                <a:spcPct val="100000"/>
              </a:lnSpc>
              <a:spcBef>
                <a:spcPts val="320"/>
              </a:spcBef>
            </a:pPr>
            <a:r>
              <a:rPr sz="1400" spc="-8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</a:t>
            </a:r>
            <a:r>
              <a:rPr sz="1400" spc="-10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7</a:t>
            </a:r>
            <a:r>
              <a:rPr sz="14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</a:t>
            </a:r>
            <a:r>
              <a:rPr sz="14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9</a:t>
            </a:r>
            <a:r>
              <a:rPr sz="1400" spc="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:</a:t>
            </a:r>
            <a:r>
              <a:rPr sz="1400" spc="-9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Fi</a:t>
            </a:r>
            <a:r>
              <a:rPr sz="12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rs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t</a:t>
            </a:r>
            <a:r>
              <a:rPr sz="1200" spc="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</a:t>
            </a:r>
            <a:r>
              <a:rPr sz="1200" spc="-3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o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ta</a:t>
            </a:r>
            <a:r>
              <a:rPr sz="12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t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o</a:t>
            </a:r>
            <a:r>
              <a:rPr sz="1200" spc="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pat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c</a:t>
            </a:r>
            <a:r>
              <a:rPr sz="1200" spc="-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h 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is</a:t>
            </a:r>
            <a:r>
              <a:rPr sz="12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planted</a:t>
            </a:r>
            <a:r>
              <a:rPr sz="12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in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North </a:t>
            </a:r>
            <a:r>
              <a:rPr sz="12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America.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14771" y="947927"/>
            <a:ext cx="1705610" cy="678180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 marR="200025">
              <a:lnSpc>
                <a:spcPct val="100000"/>
              </a:lnSpc>
              <a:spcBef>
                <a:spcPts val="320"/>
              </a:spcBef>
            </a:pPr>
            <a:r>
              <a:rPr sz="14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1795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: French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begin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3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making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fried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potatoes </a:t>
            </a:r>
            <a:r>
              <a:rPr sz="1200" spc="-28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(frites)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93252" y="1133855"/>
            <a:ext cx="2174875" cy="492759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283845" marR="254000" indent="-18415">
              <a:lnSpc>
                <a:spcPct val="100000"/>
              </a:lnSpc>
              <a:spcBef>
                <a:spcPts val="315"/>
              </a:spcBef>
            </a:pPr>
            <a:r>
              <a:rPr sz="14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</a:t>
            </a:r>
            <a:r>
              <a:rPr sz="1400" spc="-4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8</a:t>
            </a:r>
            <a:r>
              <a:rPr sz="1400" spc="-9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7</a:t>
            </a:r>
            <a:r>
              <a:rPr sz="14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6</a:t>
            </a:r>
            <a:r>
              <a:rPr sz="1200" spc="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:</a:t>
            </a:r>
            <a:r>
              <a:rPr sz="1200" spc="-4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7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R</a:t>
            </a:r>
            <a:r>
              <a:rPr sz="12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u</a:t>
            </a:r>
            <a:r>
              <a:rPr sz="1200" spc="-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s</a:t>
            </a:r>
            <a:r>
              <a:rPr sz="12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s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et</a:t>
            </a:r>
            <a:r>
              <a:rPr sz="1200" spc="3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B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urbank</a:t>
            </a:r>
            <a:r>
              <a:rPr sz="1200" spc="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is  introduced 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to</a:t>
            </a:r>
            <a:r>
              <a:rPr sz="12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US</a:t>
            </a:r>
            <a:r>
              <a:rPr sz="12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growers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43955" y="5754623"/>
            <a:ext cx="2181225" cy="523240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38735" rIns="0" bIns="0" rtlCol="0">
            <a:spAutoFit/>
          </a:bodyPr>
          <a:lstStyle/>
          <a:p>
            <a:pPr marL="421640" marR="322580" indent="-90170">
              <a:lnSpc>
                <a:spcPct val="100800"/>
              </a:lnSpc>
              <a:spcBef>
                <a:spcPts val="305"/>
              </a:spcBef>
            </a:pPr>
            <a:r>
              <a:rPr sz="16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1800s:</a:t>
            </a:r>
            <a:r>
              <a:rPr sz="1600" spc="-5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Blight </a:t>
            </a:r>
            <a:r>
              <a:rPr sz="1200" spc="-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spread </a:t>
            </a:r>
            <a:r>
              <a:rPr sz="1200" spc="-28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throughout</a:t>
            </a:r>
            <a:r>
              <a:rPr sz="12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Americas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396983" y="6143244"/>
            <a:ext cx="2630805" cy="554990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59690" rIns="0" bIns="0" rtlCol="0">
            <a:spAutoFit/>
          </a:bodyPr>
          <a:lstStyle/>
          <a:p>
            <a:pPr marL="1165225" marR="137160" indent="-1018540">
              <a:lnSpc>
                <a:spcPct val="102800"/>
              </a:lnSpc>
              <a:spcBef>
                <a:spcPts val="470"/>
              </a:spcBef>
            </a:pPr>
            <a:r>
              <a:rPr sz="1600" spc="-4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1971:</a:t>
            </a:r>
            <a:r>
              <a:rPr sz="1600" spc="6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International</a:t>
            </a:r>
            <a:r>
              <a:rPr sz="12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3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Potato</a:t>
            </a:r>
            <a:r>
              <a:rPr sz="1200" spc="-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Center </a:t>
            </a:r>
            <a:r>
              <a:rPr sz="1200" spc="-28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2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(CIP)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3388" y="2165604"/>
            <a:ext cx="2167255" cy="554990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781050" marR="153670" indent="-617220">
              <a:lnSpc>
                <a:spcPct val="100000"/>
              </a:lnSpc>
              <a:spcBef>
                <a:spcPts val="315"/>
              </a:spcBef>
            </a:pPr>
            <a:r>
              <a:rPr sz="1600" spc="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1838:</a:t>
            </a:r>
            <a:r>
              <a:rPr sz="1600" spc="-7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Potatoes</a:t>
            </a:r>
            <a:r>
              <a:rPr sz="1400" spc="-6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planted </a:t>
            </a:r>
            <a:r>
              <a:rPr sz="1400" spc="-33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in</a:t>
            </a:r>
            <a:r>
              <a:rPr sz="14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Idaho</a:t>
            </a:r>
            <a:endParaRPr sz="1400">
              <a:latin typeface="Franklin Gothic Medium"/>
              <a:cs typeface="Franklin Gothic Medium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95388" y="4794503"/>
            <a:ext cx="1811020" cy="554990"/>
          </a:xfrm>
          <a:prstGeom prst="rect">
            <a:avLst/>
          </a:prstGeom>
          <a:solidFill>
            <a:srgbClr val="DEDAC5">
              <a:alpha val="50195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92710" marR="123189">
              <a:lnSpc>
                <a:spcPct val="100000"/>
              </a:lnSpc>
              <a:spcBef>
                <a:spcPts val="315"/>
              </a:spcBef>
            </a:pPr>
            <a:r>
              <a:rPr sz="160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1845-1849:</a:t>
            </a:r>
            <a:r>
              <a:rPr sz="1600" spc="-8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3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Potato </a:t>
            </a:r>
            <a:r>
              <a:rPr sz="1400" spc="-33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25" dirty="0">
                <a:solidFill>
                  <a:srgbClr val="0D0D0D"/>
                </a:solidFill>
                <a:latin typeface="Franklin Gothic Medium"/>
                <a:cs typeface="Franklin Gothic Medium"/>
              </a:rPr>
              <a:t>famine</a:t>
            </a:r>
            <a:r>
              <a:rPr sz="1400" spc="-2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Franklin Gothic Medium"/>
                <a:cs typeface="Franklin Gothic Medium"/>
              </a:rPr>
              <a:t>Ireland</a:t>
            </a:r>
            <a:endParaRPr sz="1400">
              <a:latin typeface="Franklin Gothic Medium"/>
              <a:cs typeface="Franklin Gothic Medium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9623" y="2513076"/>
            <a:ext cx="1892935" cy="2642870"/>
            <a:chOff x="39623" y="2513076"/>
            <a:chExt cx="1892935" cy="2642870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623" y="2513076"/>
              <a:ext cx="1892681" cy="264261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4695" y="2708148"/>
              <a:ext cx="1322832" cy="2072639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3730752" y="0"/>
            <a:ext cx="7580630" cy="6858000"/>
            <a:chOff x="3730752" y="0"/>
            <a:chExt cx="7580630" cy="6858000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00444" y="417575"/>
              <a:ext cx="1775460" cy="19141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95516" y="612648"/>
              <a:ext cx="1206055" cy="13446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44384" y="2293620"/>
              <a:ext cx="2223389" cy="166268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43756" y="3962387"/>
              <a:ext cx="1350010" cy="124181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38828" y="4157471"/>
              <a:ext cx="780288" cy="67208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17364" y="5224259"/>
              <a:ext cx="1993391" cy="163373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12690" y="5420296"/>
              <a:ext cx="1423670" cy="143770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30752" y="0"/>
              <a:ext cx="1292478" cy="163830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25824" y="0"/>
              <a:ext cx="722376" cy="126339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39455" y="2488692"/>
              <a:ext cx="1653540" cy="109270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09404" y="1426463"/>
              <a:ext cx="1601597" cy="183654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904476" y="1621536"/>
              <a:ext cx="1031748" cy="12664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8378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7E7E7E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8418" y="1261059"/>
            <a:ext cx="5891530" cy="246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4000" spc="-55" dirty="0">
                <a:solidFill>
                  <a:srgbClr val="FFFFFF"/>
                </a:solidFill>
              </a:rPr>
              <a:t>“What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70" dirty="0">
                <a:solidFill>
                  <a:srgbClr val="FFFFFF"/>
                </a:solidFill>
              </a:rPr>
              <a:t>I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70" dirty="0">
                <a:solidFill>
                  <a:srgbClr val="FFFFFF"/>
                </a:solidFill>
              </a:rPr>
              <a:t>say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15" dirty="0">
                <a:solidFill>
                  <a:srgbClr val="FFFFFF"/>
                </a:solidFill>
              </a:rPr>
              <a:t>is</a:t>
            </a:r>
            <a:r>
              <a:rPr sz="4000" spc="-25" dirty="0">
                <a:solidFill>
                  <a:srgbClr val="FFFFFF"/>
                </a:solidFill>
              </a:rPr>
              <a:t> </a:t>
            </a:r>
            <a:r>
              <a:rPr sz="4000" spc="-30" dirty="0">
                <a:solidFill>
                  <a:srgbClr val="FFFFFF"/>
                </a:solidFill>
              </a:rPr>
              <a:t>that,</a:t>
            </a:r>
            <a:r>
              <a:rPr sz="4000" spc="-20" dirty="0">
                <a:solidFill>
                  <a:srgbClr val="FFFFFF"/>
                </a:solidFill>
              </a:rPr>
              <a:t> </a:t>
            </a:r>
            <a:r>
              <a:rPr sz="4000" spc="-70" dirty="0">
                <a:solidFill>
                  <a:srgbClr val="FFFFFF"/>
                </a:solidFill>
              </a:rPr>
              <a:t>if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0" dirty="0">
                <a:solidFill>
                  <a:srgbClr val="FFFFFF"/>
                </a:solidFill>
              </a:rPr>
              <a:t>a</a:t>
            </a:r>
            <a:r>
              <a:rPr sz="4000" spc="-5" dirty="0">
                <a:solidFill>
                  <a:srgbClr val="FFFFFF"/>
                </a:solidFill>
              </a:rPr>
              <a:t> </a:t>
            </a:r>
            <a:r>
              <a:rPr sz="4000" spc="-95" dirty="0">
                <a:solidFill>
                  <a:srgbClr val="FFFFFF"/>
                </a:solidFill>
              </a:rPr>
              <a:t>man </a:t>
            </a:r>
            <a:r>
              <a:rPr sz="4000" spc="-985" dirty="0">
                <a:solidFill>
                  <a:srgbClr val="FFFFFF"/>
                </a:solidFill>
              </a:rPr>
              <a:t> </a:t>
            </a:r>
            <a:r>
              <a:rPr sz="4000" spc="-55" dirty="0">
                <a:solidFill>
                  <a:srgbClr val="FFFFFF"/>
                </a:solidFill>
              </a:rPr>
              <a:t>really</a:t>
            </a:r>
            <a:r>
              <a:rPr sz="4000" spc="-5" dirty="0">
                <a:solidFill>
                  <a:srgbClr val="FFFFFF"/>
                </a:solidFill>
              </a:rPr>
              <a:t> </a:t>
            </a:r>
            <a:r>
              <a:rPr sz="4000" spc="-65" dirty="0">
                <a:solidFill>
                  <a:srgbClr val="FFFFFF"/>
                </a:solidFill>
              </a:rPr>
              <a:t>likes</a:t>
            </a:r>
            <a:r>
              <a:rPr sz="4000" spc="-20" dirty="0">
                <a:solidFill>
                  <a:srgbClr val="FFFFFF"/>
                </a:solidFill>
              </a:rPr>
              <a:t> </a:t>
            </a:r>
            <a:r>
              <a:rPr sz="4000" spc="-40" dirty="0">
                <a:solidFill>
                  <a:srgbClr val="FFFFFF"/>
                </a:solidFill>
              </a:rPr>
              <a:t>potatoes,</a:t>
            </a:r>
            <a:r>
              <a:rPr sz="4000" spc="2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he </a:t>
            </a:r>
            <a:r>
              <a:rPr sz="4000" spc="-15" dirty="0">
                <a:solidFill>
                  <a:srgbClr val="FFFFFF"/>
                </a:solidFill>
              </a:rPr>
              <a:t> </a:t>
            </a:r>
            <a:r>
              <a:rPr sz="4000" spc="-65" dirty="0">
                <a:solidFill>
                  <a:srgbClr val="FFFFFF"/>
                </a:solidFill>
              </a:rPr>
              <a:t>must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15" dirty="0">
                <a:solidFill>
                  <a:srgbClr val="FFFFFF"/>
                </a:solidFill>
              </a:rPr>
              <a:t>be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0" dirty="0">
                <a:solidFill>
                  <a:srgbClr val="FFFFFF"/>
                </a:solidFill>
              </a:rPr>
              <a:t>a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5" dirty="0">
                <a:solidFill>
                  <a:srgbClr val="FFFFFF"/>
                </a:solidFill>
              </a:rPr>
              <a:t>pretty</a:t>
            </a:r>
            <a:r>
              <a:rPr sz="4000" spc="5" dirty="0">
                <a:solidFill>
                  <a:srgbClr val="FFFFFF"/>
                </a:solidFill>
              </a:rPr>
              <a:t> </a:t>
            </a:r>
            <a:r>
              <a:rPr sz="4000" spc="-25" dirty="0">
                <a:solidFill>
                  <a:srgbClr val="FFFFFF"/>
                </a:solidFill>
              </a:rPr>
              <a:t>decent </a:t>
            </a:r>
            <a:r>
              <a:rPr sz="4000" spc="-20" dirty="0">
                <a:solidFill>
                  <a:srgbClr val="FFFFFF"/>
                </a:solidFill>
              </a:rPr>
              <a:t> </a:t>
            </a:r>
            <a:r>
              <a:rPr sz="4000" spc="10" dirty="0">
                <a:solidFill>
                  <a:srgbClr val="FFFFFF"/>
                </a:solidFill>
              </a:rPr>
              <a:t>sort</a:t>
            </a:r>
            <a:r>
              <a:rPr sz="4000" spc="-5" dirty="0">
                <a:solidFill>
                  <a:srgbClr val="FFFFFF"/>
                </a:solidFill>
              </a:rPr>
              <a:t> </a:t>
            </a:r>
            <a:r>
              <a:rPr sz="4000" spc="-55" dirty="0">
                <a:solidFill>
                  <a:srgbClr val="FFFFFF"/>
                </a:solidFill>
              </a:rPr>
              <a:t>of</a:t>
            </a:r>
            <a:r>
              <a:rPr sz="4000" spc="-15" dirty="0">
                <a:solidFill>
                  <a:srgbClr val="FFFFFF"/>
                </a:solidFill>
              </a:rPr>
              <a:t> </a:t>
            </a:r>
            <a:r>
              <a:rPr sz="4000" spc="-70" dirty="0">
                <a:solidFill>
                  <a:srgbClr val="FFFFFF"/>
                </a:solidFill>
              </a:rPr>
              <a:t>fellow.”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837082" y="4310253"/>
            <a:ext cx="26111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—</a:t>
            </a:r>
            <a:r>
              <a:rPr sz="400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4000" spc="-9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A.A.</a:t>
            </a:r>
            <a:r>
              <a:rPr sz="400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40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Milne</a:t>
            </a:r>
            <a:endParaRPr sz="4000">
              <a:latin typeface="Franklin Gothic Medium"/>
              <a:cs typeface="Franklin Gothic Medium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7343" y="1277099"/>
            <a:ext cx="2962655" cy="39212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7136" y="0"/>
            <a:ext cx="3667125" cy="6858000"/>
          </a:xfrm>
          <a:custGeom>
            <a:avLst/>
            <a:gdLst/>
            <a:ahLst/>
            <a:cxnLst/>
            <a:rect l="l" t="t" r="r" b="b"/>
            <a:pathLst>
              <a:path w="3667125" h="6858000">
                <a:moveTo>
                  <a:pt x="0" y="6858000"/>
                </a:moveTo>
                <a:lnTo>
                  <a:pt x="3666743" y="6858000"/>
                </a:lnTo>
                <a:lnTo>
                  <a:pt x="366674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2479" y="0"/>
            <a:ext cx="7589520" cy="68580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0"/>
            <a:ext cx="4373880" cy="6858000"/>
            <a:chOff x="0" y="0"/>
            <a:chExt cx="4373880" cy="6858000"/>
          </a:xfrm>
        </p:grpSpPr>
        <p:sp>
          <p:nvSpPr>
            <p:cNvPr id="6" name="object 6"/>
            <p:cNvSpPr/>
            <p:nvPr/>
          </p:nvSpPr>
          <p:spPr>
            <a:xfrm>
              <a:off x="478536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EEE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373880" cy="6858000"/>
            </a:xfrm>
            <a:custGeom>
              <a:avLst/>
              <a:gdLst/>
              <a:ahLst/>
              <a:cxnLst/>
              <a:rect l="l" t="t" r="r" b="b"/>
              <a:pathLst>
                <a:path w="4373880" h="6858000">
                  <a:moveTo>
                    <a:pt x="0" y="6858000"/>
                  </a:moveTo>
                  <a:lnTo>
                    <a:pt x="4373880" y="6858000"/>
                  </a:lnTo>
                  <a:lnTo>
                    <a:pt x="437388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81B0D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602479" y="0"/>
            <a:ext cx="7589520" cy="6858000"/>
          </a:xfrm>
          <a:custGeom>
            <a:avLst/>
            <a:gdLst/>
            <a:ahLst/>
            <a:cxnLst/>
            <a:rect l="l" t="t" r="r" b="b"/>
            <a:pathLst>
              <a:path w="7589520" h="6858000">
                <a:moveTo>
                  <a:pt x="0" y="6858000"/>
                </a:moveTo>
                <a:lnTo>
                  <a:pt x="7589520" y="6858000"/>
                </a:lnTo>
                <a:lnTo>
                  <a:pt x="758952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1B0D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323457" y="165607"/>
            <a:ext cx="41471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70" dirty="0"/>
              <a:t>Planting</a:t>
            </a:r>
            <a:r>
              <a:rPr sz="4400" spc="-75" dirty="0"/>
              <a:t> Potatoes</a:t>
            </a:r>
            <a:endParaRPr sz="4400"/>
          </a:p>
        </p:txBody>
      </p:sp>
      <p:grpSp>
        <p:nvGrpSpPr>
          <p:cNvPr id="10" name="object 10"/>
          <p:cNvGrpSpPr/>
          <p:nvPr/>
        </p:nvGrpSpPr>
        <p:grpSpPr>
          <a:xfrm>
            <a:off x="0" y="0"/>
            <a:ext cx="4602480" cy="6858000"/>
            <a:chOff x="0" y="0"/>
            <a:chExt cx="4602480" cy="68580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379975" cy="33147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43299"/>
              <a:ext cx="4373879" cy="331469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4602480" cy="6858000"/>
            </a:xfrm>
            <a:custGeom>
              <a:avLst/>
              <a:gdLst/>
              <a:ahLst/>
              <a:cxnLst/>
              <a:rect l="l" t="t" r="r" b="b"/>
              <a:pathLst>
                <a:path w="4602480" h="6858000">
                  <a:moveTo>
                    <a:pt x="4602480" y="0"/>
                  </a:moveTo>
                  <a:lnTo>
                    <a:pt x="4373880" y="0"/>
                  </a:lnTo>
                  <a:lnTo>
                    <a:pt x="4373880" y="3314700"/>
                  </a:lnTo>
                  <a:lnTo>
                    <a:pt x="0" y="3314700"/>
                  </a:lnTo>
                  <a:lnTo>
                    <a:pt x="0" y="3543300"/>
                  </a:lnTo>
                  <a:lnTo>
                    <a:pt x="4373880" y="3543300"/>
                  </a:lnTo>
                  <a:lnTo>
                    <a:pt x="4373880" y="6858000"/>
                  </a:lnTo>
                  <a:lnTo>
                    <a:pt x="4602480" y="6858000"/>
                  </a:lnTo>
                  <a:lnTo>
                    <a:pt x="4602480" y="0"/>
                  </a:lnTo>
                  <a:close/>
                </a:path>
              </a:pathLst>
            </a:custGeom>
            <a:solidFill>
              <a:srgbClr val="EEE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0303002" y="3784600"/>
            <a:ext cx="1638300" cy="981710"/>
          </a:xfrm>
          <a:custGeom>
            <a:avLst/>
            <a:gdLst/>
            <a:ahLst/>
            <a:cxnLst/>
            <a:rect l="l" t="t" r="r" b="b"/>
            <a:pathLst>
              <a:path w="1638300" h="981710">
                <a:moveTo>
                  <a:pt x="1638300" y="0"/>
                </a:moveTo>
                <a:lnTo>
                  <a:pt x="0" y="0"/>
                </a:lnTo>
                <a:lnTo>
                  <a:pt x="0" y="254"/>
                </a:lnTo>
                <a:lnTo>
                  <a:pt x="0" y="35306"/>
                </a:lnTo>
                <a:lnTo>
                  <a:pt x="0" y="123444"/>
                </a:lnTo>
                <a:lnTo>
                  <a:pt x="0" y="158496"/>
                </a:lnTo>
                <a:lnTo>
                  <a:pt x="0" y="158750"/>
                </a:lnTo>
                <a:lnTo>
                  <a:pt x="1480185" y="158750"/>
                </a:lnTo>
                <a:lnTo>
                  <a:pt x="1480185" y="946658"/>
                </a:lnTo>
                <a:lnTo>
                  <a:pt x="1480185" y="981710"/>
                </a:lnTo>
                <a:lnTo>
                  <a:pt x="1515237" y="981710"/>
                </a:lnTo>
                <a:lnTo>
                  <a:pt x="1603248" y="981710"/>
                </a:lnTo>
                <a:lnTo>
                  <a:pt x="1638300" y="981710"/>
                </a:lnTo>
                <a:lnTo>
                  <a:pt x="1638300" y="946658"/>
                </a:lnTo>
                <a:lnTo>
                  <a:pt x="1638300" y="158750"/>
                </a:lnTo>
                <a:lnTo>
                  <a:pt x="1638300" y="35306"/>
                </a:lnTo>
                <a:lnTo>
                  <a:pt x="1638300" y="254"/>
                </a:lnTo>
                <a:lnTo>
                  <a:pt x="1638300" y="0"/>
                </a:lnTo>
                <a:close/>
              </a:path>
            </a:pathLst>
          </a:custGeom>
          <a:solidFill>
            <a:srgbClr val="887A6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426065" y="4301439"/>
            <a:ext cx="1228725" cy="535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05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How</a:t>
            </a:r>
            <a:r>
              <a:rPr sz="18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to</a:t>
            </a: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plant</a:t>
            </a:r>
            <a:endParaRPr sz="1800">
              <a:latin typeface="Franklin Gothic Medium"/>
              <a:cs typeface="Franklin Gothic Medium"/>
            </a:endParaRPr>
          </a:p>
          <a:p>
            <a:pPr algn="ctr">
              <a:lnSpc>
                <a:spcPts val="2005"/>
              </a:lnSpc>
            </a:pP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potatoes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273665" y="3336797"/>
            <a:ext cx="306705" cy="305435"/>
          </a:xfrm>
          <a:custGeom>
            <a:avLst/>
            <a:gdLst/>
            <a:ahLst/>
            <a:cxnLst/>
            <a:rect l="l" t="t" r="r" b="b"/>
            <a:pathLst>
              <a:path w="306704" h="305435">
                <a:moveTo>
                  <a:pt x="306705" y="245364"/>
                </a:moveTo>
                <a:lnTo>
                  <a:pt x="271462" y="245364"/>
                </a:lnTo>
                <a:lnTo>
                  <a:pt x="59817" y="34874"/>
                </a:lnTo>
                <a:lnTo>
                  <a:pt x="59817" y="0"/>
                </a:lnTo>
                <a:lnTo>
                  <a:pt x="35102" y="10287"/>
                </a:lnTo>
                <a:lnTo>
                  <a:pt x="26289" y="1524"/>
                </a:lnTo>
                <a:lnTo>
                  <a:pt x="24765" y="0"/>
                </a:lnTo>
                <a:lnTo>
                  <a:pt x="24765" y="14592"/>
                </a:lnTo>
                <a:lnTo>
                  <a:pt x="0" y="24892"/>
                </a:lnTo>
                <a:lnTo>
                  <a:pt x="24765" y="49530"/>
                </a:lnTo>
                <a:lnTo>
                  <a:pt x="24765" y="245364"/>
                </a:lnTo>
                <a:lnTo>
                  <a:pt x="24765" y="280416"/>
                </a:lnTo>
                <a:lnTo>
                  <a:pt x="59817" y="280416"/>
                </a:lnTo>
                <a:lnTo>
                  <a:pt x="256908" y="280416"/>
                </a:lnTo>
                <a:lnTo>
                  <a:pt x="281940" y="305308"/>
                </a:lnTo>
                <a:lnTo>
                  <a:pt x="292214" y="280416"/>
                </a:lnTo>
                <a:lnTo>
                  <a:pt x="306705" y="280416"/>
                </a:lnTo>
                <a:lnTo>
                  <a:pt x="305168" y="278892"/>
                </a:lnTo>
                <a:lnTo>
                  <a:pt x="296430" y="270205"/>
                </a:lnTo>
                <a:lnTo>
                  <a:pt x="306705" y="245364"/>
                </a:lnTo>
                <a:close/>
              </a:path>
            </a:pathLst>
          </a:custGeom>
          <a:solidFill>
            <a:srgbClr val="887A60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87918" y="3336289"/>
            <a:ext cx="1638300" cy="983615"/>
          </a:xfrm>
          <a:custGeom>
            <a:avLst/>
            <a:gdLst/>
            <a:ahLst/>
            <a:cxnLst/>
            <a:rect l="l" t="t" r="r" b="b"/>
            <a:pathLst>
              <a:path w="1638300" h="983614">
                <a:moveTo>
                  <a:pt x="1638300" y="0"/>
                </a:moveTo>
                <a:lnTo>
                  <a:pt x="0" y="0"/>
                </a:lnTo>
                <a:lnTo>
                  <a:pt x="0" y="508"/>
                </a:lnTo>
                <a:lnTo>
                  <a:pt x="0" y="35560"/>
                </a:lnTo>
                <a:lnTo>
                  <a:pt x="0" y="123952"/>
                </a:lnTo>
                <a:lnTo>
                  <a:pt x="0" y="158750"/>
                </a:lnTo>
                <a:lnTo>
                  <a:pt x="0" y="159004"/>
                </a:lnTo>
                <a:lnTo>
                  <a:pt x="35052" y="159004"/>
                </a:lnTo>
                <a:lnTo>
                  <a:pt x="1479931" y="159004"/>
                </a:lnTo>
                <a:lnTo>
                  <a:pt x="1479931" y="948436"/>
                </a:lnTo>
                <a:lnTo>
                  <a:pt x="1479931" y="982980"/>
                </a:lnTo>
                <a:lnTo>
                  <a:pt x="1479931" y="983488"/>
                </a:lnTo>
                <a:lnTo>
                  <a:pt x="1514983" y="983488"/>
                </a:lnTo>
                <a:lnTo>
                  <a:pt x="1603248" y="983488"/>
                </a:lnTo>
                <a:lnTo>
                  <a:pt x="1638300" y="983488"/>
                </a:lnTo>
                <a:lnTo>
                  <a:pt x="1638300" y="982980"/>
                </a:lnTo>
                <a:lnTo>
                  <a:pt x="1638300" y="948436"/>
                </a:lnTo>
                <a:lnTo>
                  <a:pt x="1638300" y="158750"/>
                </a:lnTo>
                <a:lnTo>
                  <a:pt x="1638300" y="35560"/>
                </a:lnTo>
                <a:lnTo>
                  <a:pt x="1638300" y="508"/>
                </a:lnTo>
                <a:lnTo>
                  <a:pt x="1638300" y="0"/>
                </a:lnTo>
                <a:close/>
              </a:path>
            </a:pathLst>
          </a:custGeom>
          <a:solidFill>
            <a:srgbClr val="887A60">
              <a:alpha val="7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777478" y="3738117"/>
            <a:ext cx="892810" cy="7677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065" marR="5080" algn="ctr">
              <a:lnSpc>
                <a:spcPct val="85300"/>
              </a:lnSpc>
              <a:spcBef>
                <a:spcPts val="415"/>
              </a:spcBef>
            </a:pPr>
            <a:r>
              <a:rPr sz="1800" spc="-3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Where</a:t>
            </a:r>
            <a:r>
              <a:rPr sz="1800" spc="-8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to </a:t>
            </a:r>
            <a:r>
              <a:rPr sz="1800" spc="-434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plant </a:t>
            </a:r>
            <a:r>
              <a:rPr sz="18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potatoes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458581" y="2888741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4" h="306705">
                <a:moveTo>
                  <a:pt x="306705" y="246888"/>
                </a:moveTo>
                <a:lnTo>
                  <a:pt x="271653" y="246888"/>
                </a:lnTo>
                <a:lnTo>
                  <a:pt x="59817" y="35052"/>
                </a:lnTo>
                <a:lnTo>
                  <a:pt x="59817" y="0"/>
                </a:lnTo>
                <a:lnTo>
                  <a:pt x="35026" y="10274"/>
                </a:lnTo>
                <a:lnTo>
                  <a:pt x="26289" y="1536"/>
                </a:lnTo>
                <a:lnTo>
                  <a:pt x="24765" y="0"/>
                </a:lnTo>
                <a:lnTo>
                  <a:pt x="24765" y="14516"/>
                </a:lnTo>
                <a:lnTo>
                  <a:pt x="0" y="24765"/>
                </a:lnTo>
                <a:lnTo>
                  <a:pt x="24765" y="49542"/>
                </a:lnTo>
                <a:lnTo>
                  <a:pt x="24765" y="246888"/>
                </a:lnTo>
                <a:lnTo>
                  <a:pt x="24765" y="281940"/>
                </a:lnTo>
                <a:lnTo>
                  <a:pt x="59817" y="281940"/>
                </a:lnTo>
                <a:lnTo>
                  <a:pt x="257162" y="281940"/>
                </a:lnTo>
                <a:lnTo>
                  <a:pt x="281940" y="306705"/>
                </a:lnTo>
                <a:lnTo>
                  <a:pt x="292188" y="281940"/>
                </a:lnTo>
                <a:lnTo>
                  <a:pt x="306705" y="281940"/>
                </a:lnTo>
                <a:lnTo>
                  <a:pt x="305168" y="280416"/>
                </a:lnTo>
                <a:lnTo>
                  <a:pt x="296430" y="271678"/>
                </a:lnTo>
                <a:lnTo>
                  <a:pt x="306705" y="246888"/>
                </a:lnTo>
                <a:close/>
              </a:path>
            </a:pathLst>
          </a:custGeom>
          <a:solidFill>
            <a:srgbClr val="887A6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72834" y="2890265"/>
            <a:ext cx="1638300" cy="982344"/>
          </a:xfrm>
          <a:custGeom>
            <a:avLst/>
            <a:gdLst/>
            <a:ahLst/>
            <a:cxnLst/>
            <a:rect l="l" t="t" r="r" b="b"/>
            <a:pathLst>
              <a:path w="1638300" h="982345">
                <a:moveTo>
                  <a:pt x="1638300" y="0"/>
                </a:moveTo>
                <a:lnTo>
                  <a:pt x="1603248" y="0"/>
                </a:lnTo>
                <a:lnTo>
                  <a:pt x="35052" y="0"/>
                </a:lnTo>
                <a:lnTo>
                  <a:pt x="0" y="0"/>
                </a:lnTo>
                <a:lnTo>
                  <a:pt x="0" y="254"/>
                </a:lnTo>
                <a:lnTo>
                  <a:pt x="0" y="35052"/>
                </a:lnTo>
                <a:lnTo>
                  <a:pt x="0" y="123190"/>
                </a:lnTo>
                <a:lnTo>
                  <a:pt x="0" y="157734"/>
                </a:lnTo>
                <a:lnTo>
                  <a:pt x="0" y="158242"/>
                </a:lnTo>
                <a:lnTo>
                  <a:pt x="35052" y="158242"/>
                </a:lnTo>
                <a:lnTo>
                  <a:pt x="1480185" y="158242"/>
                </a:lnTo>
                <a:lnTo>
                  <a:pt x="1480185" y="946404"/>
                </a:lnTo>
                <a:lnTo>
                  <a:pt x="1480185" y="981456"/>
                </a:lnTo>
                <a:lnTo>
                  <a:pt x="1480185" y="981964"/>
                </a:lnTo>
                <a:lnTo>
                  <a:pt x="1638300" y="981964"/>
                </a:lnTo>
                <a:lnTo>
                  <a:pt x="1638300" y="981456"/>
                </a:lnTo>
                <a:lnTo>
                  <a:pt x="1638300" y="946404"/>
                </a:lnTo>
                <a:lnTo>
                  <a:pt x="1638300" y="157734"/>
                </a:lnTo>
                <a:lnTo>
                  <a:pt x="1638300" y="35052"/>
                </a:lnTo>
                <a:lnTo>
                  <a:pt x="1638300" y="254"/>
                </a:lnTo>
                <a:lnTo>
                  <a:pt x="1638300" y="0"/>
                </a:lnTo>
                <a:close/>
              </a:path>
            </a:pathLst>
          </a:custGeom>
          <a:solidFill>
            <a:srgbClr val="887A60">
              <a:alpha val="6313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973951" y="3291078"/>
            <a:ext cx="866775" cy="7677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065" marR="5080" algn="ctr">
              <a:lnSpc>
                <a:spcPct val="85300"/>
              </a:lnSpc>
              <a:spcBef>
                <a:spcPts val="415"/>
              </a:spcBef>
            </a:pPr>
            <a:r>
              <a:rPr sz="1800" spc="-3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When </a:t>
            </a:r>
            <a:r>
              <a:rPr sz="180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to </a:t>
            </a:r>
            <a:r>
              <a:rPr sz="1800" spc="-434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plant </a:t>
            </a:r>
            <a:r>
              <a:rPr sz="18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p</a:t>
            </a:r>
            <a:r>
              <a:rPr sz="18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sz="18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sz="180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sz="1800" spc="-6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sz="1800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oes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643370" y="2442209"/>
            <a:ext cx="305435" cy="306705"/>
          </a:xfrm>
          <a:custGeom>
            <a:avLst/>
            <a:gdLst/>
            <a:ahLst/>
            <a:cxnLst/>
            <a:rect l="l" t="t" r="r" b="b"/>
            <a:pathLst>
              <a:path w="305434" h="306705">
                <a:moveTo>
                  <a:pt x="305308" y="246888"/>
                </a:moveTo>
                <a:lnTo>
                  <a:pt x="270433" y="246888"/>
                </a:lnTo>
                <a:lnTo>
                  <a:pt x="266204" y="242633"/>
                </a:lnTo>
                <a:lnTo>
                  <a:pt x="59944" y="35255"/>
                </a:lnTo>
                <a:lnTo>
                  <a:pt x="59944" y="0"/>
                </a:lnTo>
                <a:lnTo>
                  <a:pt x="35102" y="10274"/>
                </a:lnTo>
                <a:lnTo>
                  <a:pt x="26416" y="1536"/>
                </a:lnTo>
                <a:lnTo>
                  <a:pt x="24892" y="0"/>
                </a:lnTo>
                <a:lnTo>
                  <a:pt x="24892" y="14490"/>
                </a:lnTo>
                <a:lnTo>
                  <a:pt x="0" y="24765"/>
                </a:lnTo>
                <a:lnTo>
                  <a:pt x="24892" y="49796"/>
                </a:lnTo>
                <a:lnTo>
                  <a:pt x="24892" y="246888"/>
                </a:lnTo>
                <a:lnTo>
                  <a:pt x="24892" y="281940"/>
                </a:lnTo>
                <a:lnTo>
                  <a:pt x="59944" y="281940"/>
                </a:lnTo>
                <a:lnTo>
                  <a:pt x="255778" y="281940"/>
                </a:lnTo>
                <a:lnTo>
                  <a:pt x="254254" y="280416"/>
                </a:lnTo>
                <a:lnTo>
                  <a:pt x="255778" y="281940"/>
                </a:lnTo>
                <a:lnTo>
                  <a:pt x="280416" y="306705"/>
                </a:lnTo>
                <a:lnTo>
                  <a:pt x="290715" y="281940"/>
                </a:lnTo>
                <a:lnTo>
                  <a:pt x="305308" y="281940"/>
                </a:lnTo>
                <a:lnTo>
                  <a:pt x="303784" y="280416"/>
                </a:lnTo>
                <a:lnTo>
                  <a:pt x="295021" y="271602"/>
                </a:lnTo>
                <a:lnTo>
                  <a:pt x="305308" y="246888"/>
                </a:lnTo>
                <a:close/>
              </a:path>
            </a:pathLst>
          </a:custGeom>
          <a:solidFill>
            <a:srgbClr val="887A60">
              <a:alpha val="5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7750" y="2443479"/>
            <a:ext cx="1637030" cy="981710"/>
          </a:xfrm>
          <a:custGeom>
            <a:avLst/>
            <a:gdLst/>
            <a:ahLst/>
            <a:cxnLst/>
            <a:rect l="l" t="t" r="r" b="b"/>
            <a:pathLst>
              <a:path w="1637029" h="981710">
                <a:moveTo>
                  <a:pt x="1636776" y="0"/>
                </a:moveTo>
                <a:lnTo>
                  <a:pt x="0" y="0"/>
                </a:lnTo>
                <a:lnTo>
                  <a:pt x="0" y="254"/>
                </a:lnTo>
                <a:lnTo>
                  <a:pt x="0" y="35306"/>
                </a:lnTo>
                <a:lnTo>
                  <a:pt x="0" y="123444"/>
                </a:lnTo>
                <a:lnTo>
                  <a:pt x="0" y="158496"/>
                </a:lnTo>
                <a:lnTo>
                  <a:pt x="0" y="158750"/>
                </a:lnTo>
                <a:lnTo>
                  <a:pt x="1478661" y="158750"/>
                </a:lnTo>
                <a:lnTo>
                  <a:pt x="1478661" y="946658"/>
                </a:lnTo>
                <a:lnTo>
                  <a:pt x="1478661" y="981710"/>
                </a:lnTo>
                <a:lnTo>
                  <a:pt x="1513713" y="981710"/>
                </a:lnTo>
                <a:lnTo>
                  <a:pt x="1601724" y="981710"/>
                </a:lnTo>
                <a:lnTo>
                  <a:pt x="1636776" y="981710"/>
                </a:lnTo>
                <a:lnTo>
                  <a:pt x="1636776" y="946658"/>
                </a:lnTo>
                <a:lnTo>
                  <a:pt x="1636776" y="158750"/>
                </a:lnTo>
                <a:lnTo>
                  <a:pt x="1636776" y="35306"/>
                </a:lnTo>
                <a:lnTo>
                  <a:pt x="1636776" y="254"/>
                </a:lnTo>
                <a:lnTo>
                  <a:pt x="1636776" y="0"/>
                </a:lnTo>
                <a:close/>
              </a:path>
            </a:pathLst>
          </a:custGeom>
          <a:solidFill>
            <a:srgbClr val="887A6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186298" y="2917316"/>
            <a:ext cx="808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Types</a:t>
            </a:r>
            <a:r>
              <a:rPr sz="1800" spc="-6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of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48198" y="3150489"/>
            <a:ext cx="884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potato</a:t>
            </a:r>
            <a:r>
              <a:rPr sz="1800" spc="-6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to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34127" y="3383660"/>
            <a:ext cx="513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</a:t>
            </a: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sz="18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sz="18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endParaRPr sz="1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0" y="0"/>
            <a:ext cx="6659880" cy="6858000"/>
          </a:xfrm>
          <a:custGeom>
            <a:avLst/>
            <a:gdLst/>
            <a:ahLst/>
            <a:cxnLst/>
            <a:rect l="l" t="t" r="r" b="b"/>
            <a:pathLst>
              <a:path w="6659880" h="6858000">
                <a:moveTo>
                  <a:pt x="0" y="6858000"/>
                </a:moveTo>
                <a:lnTo>
                  <a:pt x="6659880" y="6858000"/>
                </a:lnTo>
                <a:lnTo>
                  <a:pt x="66598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532120" cy="6858000"/>
            <a:chOff x="0" y="0"/>
            <a:chExt cx="553212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303520" cy="6858000"/>
            </a:xfrm>
            <a:custGeom>
              <a:avLst/>
              <a:gdLst/>
              <a:ahLst/>
              <a:cxnLst/>
              <a:rect l="l" t="t" r="r" b="b"/>
              <a:pathLst>
                <a:path w="5303520" h="6858000">
                  <a:moveTo>
                    <a:pt x="53035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303520" y="6858000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8B8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13458" y="30860"/>
            <a:ext cx="2277745" cy="137160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700" marR="5080" indent="81915">
              <a:lnSpc>
                <a:spcPts val="4840"/>
              </a:lnSpc>
              <a:spcBef>
                <a:spcPts val="1025"/>
              </a:spcBef>
            </a:pPr>
            <a:r>
              <a:rPr sz="4800" spc="-90" dirty="0">
                <a:solidFill>
                  <a:srgbClr val="181B0D"/>
                </a:solidFill>
              </a:rPr>
              <a:t>Types</a:t>
            </a:r>
            <a:r>
              <a:rPr sz="4800" spc="-60" dirty="0">
                <a:solidFill>
                  <a:srgbClr val="181B0D"/>
                </a:solidFill>
              </a:rPr>
              <a:t> </a:t>
            </a:r>
            <a:r>
              <a:rPr sz="4800" spc="-65" dirty="0">
                <a:solidFill>
                  <a:srgbClr val="181B0D"/>
                </a:solidFill>
              </a:rPr>
              <a:t>of </a:t>
            </a:r>
            <a:r>
              <a:rPr sz="4800" spc="-1185" dirty="0">
                <a:solidFill>
                  <a:srgbClr val="181B0D"/>
                </a:solidFill>
              </a:rPr>
              <a:t> </a:t>
            </a:r>
            <a:r>
              <a:rPr sz="4800" spc="-265" dirty="0">
                <a:solidFill>
                  <a:srgbClr val="181B0D"/>
                </a:solidFill>
              </a:rPr>
              <a:t>P</a:t>
            </a:r>
            <a:r>
              <a:rPr sz="4800" spc="-85" dirty="0">
                <a:solidFill>
                  <a:srgbClr val="181B0D"/>
                </a:solidFill>
              </a:rPr>
              <a:t>o</a:t>
            </a:r>
            <a:r>
              <a:rPr sz="4800" spc="-75" dirty="0">
                <a:solidFill>
                  <a:srgbClr val="181B0D"/>
                </a:solidFill>
              </a:rPr>
              <a:t>ta</a:t>
            </a:r>
            <a:r>
              <a:rPr sz="4800" spc="-130" dirty="0">
                <a:solidFill>
                  <a:srgbClr val="181B0D"/>
                </a:solidFill>
              </a:rPr>
              <a:t>t</a:t>
            </a:r>
            <a:r>
              <a:rPr sz="4800" spc="-5" dirty="0">
                <a:solidFill>
                  <a:srgbClr val="181B0D"/>
                </a:solidFill>
              </a:rPr>
              <a:t>oes</a:t>
            </a:r>
            <a:endParaRPr sz="4800"/>
          </a:p>
        </p:txBody>
      </p:sp>
      <p:sp>
        <p:nvSpPr>
          <p:cNvPr id="7" name="object 7"/>
          <p:cNvSpPr txBox="1"/>
          <p:nvPr/>
        </p:nvSpPr>
        <p:spPr>
          <a:xfrm>
            <a:off x="926693" y="1555495"/>
            <a:ext cx="3444875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12799"/>
              </a:lnSpc>
              <a:spcBef>
                <a:spcPts val="100"/>
              </a:spcBef>
            </a:pP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are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very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diverse,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there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are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different</a:t>
            </a:r>
            <a:r>
              <a:rPr sz="18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colors,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textures,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sizes,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etc.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9261" y="2866389"/>
            <a:ext cx="3499485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885" marR="5080" indent="-1353820">
              <a:lnSpc>
                <a:spcPct val="112799"/>
              </a:lnSpc>
              <a:spcBef>
                <a:spcPts val="100"/>
              </a:spcBef>
            </a:pP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</a:t>
            </a:r>
            <a:r>
              <a:rPr sz="18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can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prepared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number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of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ways.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3814" y="4212463"/>
            <a:ext cx="2673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</a:t>
            </a:r>
            <a:r>
              <a:rPr sz="18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are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very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nutritious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0973" y="5178907"/>
            <a:ext cx="3536950" cy="1264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2999"/>
              </a:lnSpc>
              <a:spcBef>
                <a:spcPts val="95"/>
              </a:spcBef>
            </a:pP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most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popular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in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US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are: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Russet,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Red, </a:t>
            </a:r>
            <a:r>
              <a:rPr sz="1800" spc="-5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Yukon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gold,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fingerling,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Purple,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and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round 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white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</a:t>
            </a:r>
            <a:endParaRPr sz="1800">
              <a:latin typeface="Franklin Gothic Medium"/>
              <a:cs typeface="Franklin Gothic Medium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2120" y="0"/>
            <a:ext cx="665988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136" y="0"/>
            <a:ext cx="11485245" cy="6858000"/>
          </a:xfrm>
          <a:custGeom>
            <a:avLst/>
            <a:gdLst/>
            <a:ahLst/>
            <a:cxnLst/>
            <a:rect l="l" t="t" r="r" b="b"/>
            <a:pathLst>
              <a:path w="11485245" h="6858000">
                <a:moveTo>
                  <a:pt x="0" y="6858000"/>
                </a:moveTo>
                <a:lnTo>
                  <a:pt x="11484864" y="6858000"/>
                </a:lnTo>
                <a:lnTo>
                  <a:pt x="114848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8790" cy="6858000"/>
          </a:xfrm>
          <a:custGeom>
            <a:avLst/>
            <a:gdLst/>
            <a:ahLst/>
            <a:cxnLst/>
            <a:rect l="l" t="t" r="r" b="b"/>
            <a:pathLst>
              <a:path w="478790" h="6858000">
                <a:moveTo>
                  <a:pt x="0" y="6858000"/>
                </a:moveTo>
                <a:lnTo>
                  <a:pt x="478536" y="6858000"/>
                </a:lnTo>
                <a:lnTo>
                  <a:pt x="47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94813" y="227457"/>
            <a:ext cx="69557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80" dirty="0">
                <a:solidFill>
                  <a:srgbClr val="181B0D"/>
                </a:solidFill>
              </a:rPr>
              <a:t>Types</a:t>
            </a:r>
            <a:r>
              <a:rPr sz="4400" spc="-35" dirty="0">
                <a:solidFill>
                  <a:srgbClr val="181B0D"/>
                </a:solidFill>
              </a:rPr>
              <a:t> </a:t>
            </a:r>
            <a:r>
              <a:rPr sz="4400" spc="-55" dirty="0">
                <a:solidFill>
                  <a:srgbClr val="181B0D"/>
                </a:solidFill>
              </a:rPr>
              <a:t>of</a:t>
            </a:r>
            <a:r>
              <a:rPr sz="4400" spc="-10" dirty="0">
                <a:solidFill>
                  <a:srgbClr val="181B0D"/>
                </a:solidFill>
              </a:rPr>
              <a:t> </a:t>
            </a:r>
            <a:r>
              <a:rPr sz="4400" spc="-75" dirty="0">
                <a:solidFill>
                  <a:srgbClr val="181B0D"/>
                </a:solidFill>
              </a:rPr>
              <a:t>Potatoes</a:t>
            </a:r>
            <a:r>
              <a:rPr sz="4400" spc="-35" dirty="0">
                <a:solidFill>
                  <a:srgbClr val="181B0D"/>
                </a:solidFill>
              </a:rPr>
              <a:t> </a:t>
            </a:r>
            <a:r>
              <a:rPr sz="4400" spc="-90" dirty="0">
                <a:solidFill>
                  <a:srgbClr val="181B0D"/>
                </a:solidFill>
              </a:rPr>
              <a:t>to</a:t>
            </a:r>
            <a:r>
              <a:rPr sz="4400" spc="-10" dirty="0">
                <a:solidFill>
                  <a:srgbClr val="181B0D"/>
                </a:solidFill>
              </a:rPr>
              <a:t> </a:t>
            </a:r>
            <a:r>
              <a:rPr sz="4400" spc="-15" dirty="0">
                <a:solidFill>
                  <a:srgbClr val="181B0D"/>
                </a:solidFill>
              </a:rPr>
              <a:t>Consider</a:t>
            </a:r>
            <a:endParaRPr sz="4400"/>
          </a:p>
        </p:txBody>
      </p:sp>
      <p:grpSp>
        <p:nvGrpSpPr>
          <p:cNvPr id="6" name="object 6"/>
          <p:cNvGrpSpPr/>
          <p:nvPr/>
        </p:nvGrpSpPr>
        <p:grpSpPr>
          <a:xfrm>
            <a:off x="1241297" y="739140"/>
            <a:ext cx="10926445" cy="5604510"/>
            <a:chOff x="1241297" y="739140"/>
            <a:chExt cx="10926445" cy="56045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4063" y="1080515"/>
              <a:ext cx="1790573" cy="15133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9135" y="1275588"/>
              <a:ext cx="1220724" cy="943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5591" y="739140"/>
              <a:ext cx="2253996" cy="22660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82" y="933869"/>
              <a:ext cx="1684362" cy="16968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03307" y="1042415"/>
              <a:ext cx="2464307" cy="16381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98379" y="1237488"/>
              <a:ext cx="1894331" cy="10683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9388" y="879347"/>
              <a:ext cx="1516380" cy="19171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04459" y="1074420"/>
              <a:ext cx="946403" cy="13472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37376" y="835152"/>
              <a:ext cx="2179320" cy="19719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32447" y="1030224"/>
              <a:ext cx="1609344" cy="14020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11780" y="879348"/>
              <a:ext cx="2366772" cy="23667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06852" y="1074420"/>
              <a:ext cx="1796796" cy="179679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42821" y="2586990"/>
              <a:ext cx="1681480" cy="3755390"/>
            </a:xfrm>
            <a:custGeom>
              <a:avLst/>
              <a:gdLst/>
              <a:ahLst/>
              <a:cxnLst/>
              <a:rect l="l" t="t" r="r" b="b"/>
              <a:pathLst>
                <a:path w="1681480" h="3755390">
                  <a:moveTo>
                    <a:pt x="1680972" y="0"/>
                  </a:moveTo>
                  <a:lnTo>
                    <a:pt x="0" y="0"/>
                  </a:lnTo>
                  <a:lnTo>
                    <a:pt x="0" y="3755136"/>
                  </a:lnTo>
                  <a:lnTo>
                    <a:pt x="1680972" y="3755136"/>
                  </a:lnTo>
                  <a:lnTo>
                    <a:pt x="1680972" y="0"/>
                  </a:lnTo>
                  <a:close/>
                </a:path>
              </a:pathLst>
            </a:custGeom>
            <a:solidFill>
              <a:srgbClr val="E8E8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41297" y="2585466"/>
              <a:ext cx="1684020" cy="3758565"/>
            </a:xfrm>
            <a:custGeom>
              <a:avLst/>
              <a:gdLst/>
              <a:ahLst/>
              <a:cxnLst/>
              <a:rect l="l" t="t" r="r" b="b"/>
              <a:pathLst>
                <a:path w="1684020" h="3758565">
                  <a:moveTo>
                    <a:pt x="0" y="3723132"/>
                  </a:moveTo>
                  <a:lnTo>
                    <a:pt x="0" y="3758184"/>
                  </a:lnTo>
                  <a:lnTo>
                    <a:pt x="35052" y="3758184"/>
                  </a:lnTo>
                  <a:lnTo>
                    <a:pt x="0" y="3723132"/>
                  </a:lnTo>
                  <a:close/>
                </a:path>
                <a:path w="1684020" h="3758565">
                  <a:moveTo>
                    <a:pt x="35052" y="0"/>
                  </a:moveTo>
                  <a:lnTo>
                    <a:pt x="0" y="35051"/>
                  </a:lnTo>
                  <a:lnTo>
                    <a:pt x="0" y="3723132"/>
                  </a:lnTo>
                  <a:lnTo>
                    <a:pt x="35052" y="3758184"/>
                  </a:lnTo>
                  <a:lnTo>
                    <a:pt x="35052" y="0"/>
                  </a:lnTo>
                  <a:close/>
                </a:path>
                <a:path w="1684020" h="3758565">
                  <a:moveTo>
                    <a:pt x="1648968" y="3723132"/>
                  </a:moveTo>
                  <a:lnTo>
                    <a:pt x="35052" y="3723132"/>
                  </a:lnTo>
                  <a:lnTo>
                    <a:pt x="35052" y="3758184"/>
                  </a:lnTo>
                  <a:lnTo>
                    <a:pt x="1648968" y="3758184"/>
                  </a:lnTo>
                  <a:lnTo>
                    <a:pt x="1648968" y="3723132"/>
                  </a:lnTo>
                  <a:close/>
                </a:path>
                <a:path w="1684020" h="3758565">
                  <a:moveTo>
                    <a:pt x="1648968" y="0"/>
                  </a:moveTo>
                  <a:lnTo>
                    <a:pt x="1648968" y="3758184"/>
                  </a:lnTo>
                  <a:lnTo>
                    <a:pt x="1684019" y="3723132"/>
                  </a:lnTo>
                  <a:lnTo>
                    <a:pt x="1684020" y="35051"/>
                  </a:lnTo>
                  <a:lnTo>
                    <a:pt x="1648968" y="0"/>
                  </a:lnTo>
                  <a:close/>
                </a:path>
                <a:path w="1684020" h="3758565">
                  <a:moveTo>
                    <a:pt x="1684020" y="3723132"/>
                  </a:moveTo>
                  <a:lnTo>
                    <a:pt x="1648968" y="3758184"/>
                  </a:lnTo>
                  <a:lnTo>
                    <a:pt x="1684020" y="3758184"/>
                  </a:lnTo>
                  <a:lnTo>
                    <a:pt x="1684020" y="3723132"/>
                  </a:lnTo>
                  <a:close/>
                </a:path>
                <a:path w="1684020" h="3758565">
                  <a:moveTo>
                    <a:pt x="35052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35052" y="0"/>
                  </a:lnTo>
                  <a:close/>
                </a:path>
                <a:path w="1684020" h="3758565">
                  <a:moveTo>
                    <a:pt x="1648968" y="0"/>
                  </a:moveTo>
                  <a:lnTo>
                    <a:pt x="35052" y="0"/>
                  </a:lnTo>
                  <a:lnTo>
                    <a:pt x="35052" y="35051"/>
                  </a:lnTo>
                  <a:lnTo>
                    <a:pt x="1648968" y="35051"/>
                  </a:lnTo>
                  <a:lnTo>
                    <a:pt x="1648968" y="0"/>
                  </a:lnTo>
                  <a:close/>
                </a:path>
                <a:path w="1684020" h="3758565">
                  <a:moveTo>
                    <a:pt x="1684020" y="0"/>
                  </a:moveTo>
                  <a:lnTo>
                    <a:pt x="1648968" y="0"/>
                  </a:lnTo>
                  <a:lnTo>
                    <a:pt x="1684020" y="35051"/>
                  </a:lnTo>
                  <a:lnTo>
                    <a:pt x="16840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42822" y="2586989"/>
            <a:ext cx="1681480" cy="375539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95885" marR="88265" indent="-3175" algn="ctr">
              <a:lnSpc>
                <a:spcPct val="100000"/>
              </a:lnSpc>
              <a:spcBef>
                <a:spcPts val="315"/>
              </a:spcBef>
            </a:pP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Red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potatoes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are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particularly 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healthy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because</a:t>
            </a:r>
            <a:r>
              <a:rPr sz="1400" spc="-4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of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</a:t>
            </a:r>
            <a:r>
              <a:rPr sz="1400" spc="-4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thin, </a:t>
            </a:r>
            <a:r>
              <a:rPr sz="1400" spc="-3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nutrient filled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skins, </a:t>
            </a:r>
            <a:r>
              <a:rPr sz="1400" spc="-3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which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are loaded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with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fiber,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B </a:t>
            </a:r>
            <a:r>
              <a:rPr sz="140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vitamins, iron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and </a:t>
            </a:r>
            <a:r>
              <a:rPr sz="140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potassium. Half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of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</a:t>
            </a:r>
            <a:r>
              <a:rPr sz="1400" spc="-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fiber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of</a:t>
            </a:r>
            <a:endParaRPr sz="14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</a:pP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potato</a:t>
            </a:r>
            <a:r>
              <a:rPr sz="1400" spc="-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comes</a:t>
            </a:r>
            <a:endParaRPr sz="1400">
              <a:latin typeface="Franklin Gothic Medium"/>
              <a:cs typeface="Franklin Gothic Medium"/>
            </a:endParaRPr>
          </a:p>
          <a:p>
            <a:pPr algn="ctr">
              <a:lnSpc>
                <a:spcPct val="100000"/>
              </a:lnSpc>
            </a:pPr>
            <a:r>
              <a:rPr sz="1400" spc="-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from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skin.</a:t>
            </a:r>
            <a:endParaRPr sz="1400">
              <a:latin typeface="Franklin Gothic Medium"/>
              <a:cs typeface="Franklin Gothic Medium"/>
            </a:endParaRPr>
          </a:p>
          <a:p>
            <a:pPr marL="142240" marR="134620" indent="-635"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On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red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potatoes in </a:t>
            </a:r>
            <a:r>
              <a:rPr sz="1400" spc="-3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particular,</a:t>
            </a:r>
            <a:r>
              <a:rPr sz="1400" spc="-6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</a:t>
            </a:r>
            <a:r>
              <a:rPr sz="1400" spc="-6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skin </a:t>
            </a:r>
            <a:r>
              <a:rPr sz="1400" spc="-3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is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already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super </a:t>
            </a:r>
            <a:r>
              <a:rPr sz="140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thin, </a:t>
            </a:r>
            <a:r>
              <a:rPr sz="140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so 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it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doesn't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detract </a:t>
            </a:r>
            <a:r>
              <a:rPr sz="1400" spc="-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from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taste</a:t>
            </a:r>
            <a:r>
              <a:rPr sz="1400" spc="-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or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texture</a:t>
            </a:r>
            <a:endParaRPr sz="1400">
              <a:latin typeface="Franklin Gothic Medium"/>
              <a:cs typeface="Franklin Gothic Medium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057905" y="2585466"/>
            <a:ext cx="1684020" cy="3973195"/>
            <a:chOff x="3057905" y="2585466"/>
            <a:chExt cx="1684020" cy="3973195"/>
          </a:xfrm>
        </p:grpSpPr>
        <p:sp>
          <p:nvSpPr>
            <p:cNvPr id="23" name="object 23"/>
            <p:cNvSpPr/>
            <p:nvPr/>
          </p:nvSpPr>
          <p:spPr>
            <a:xfrm>
              <a:off x="3059429" y="2586990"/>
              <a:ext cx="1681480" cy="3970020"/>
            </a:xfrm>
            <a:custGeom>
              <a:avLst/>
              <a:gdLst/>
              <a:ahLst/>
              <a:cxnLst/>
              <a:rect l="l" t="t" r="r" b="b"/>
              <a:pathLst>
                <a:path w="1681479" h="3970020">
                  <a:moveTo>
                    <a:pt x="1680971" y="0"/>
                  </a:moveTo>
                  <a:lnTo>
                    <a:pt x="0" y="0"/>
                  </a:lnTo>
                  <a:lnTo>
                    <a:pt x="0" y="3970020"/>
                  </a:lnTo>
                  <a:lnTo>
                    <a:pt x="1680971" y="3970020"/>
                  </a:lnTo>
                  <a:lnTo>
                    <a:pt x="1680971" y="0"/>
                  </a:lnTo>
                  <a:close/>
                </a:path>
              </a:pathLst>
            </a:custGeom>
            <a:solidFill>
              <a:srgbClr val="E8E8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57905" y="2585466"/>
              <a:ext cx="1684020" cy="3973195"/>
            </a:xfrm>
            <a:custGeom>
              <a:avLst/>
              <a:gdLst/>
              <a:ahLst/>
              <a:cxnLst/>
              <a:rect l="l" t="t" r="r" b="b"/>
              <a:pathLst>
                <a:path w="1684020" h="3973195">
                  <a:moveTo>
                    <a:pt x="0" y="3938016"/>
                  </a:moveTo>
                  <a:lnTo>
                    <a:pt x="0" y="3973068"/>
                  </a:lnTo>
                  <a:lnTo>
                    <a:pt x="35051" y="3973068"/>
                  </a:lnTo>
                  <a:lnTo>
                    <a:pt x="0" y="3938016"/>
                  </a:lnTo>
                  <a:close/>
                </a:path>
                <a:path w="1684020" h="3973195">
                  <a:moveTo>
                    <a:pt x="35051" y="0"/>
                  </a:moveTo>
                  <a:lnTo>
                    <a:pt x="0" y="35052"/>
                  </a:lnTo>
                  <a:lnTo>
                    <a:pt x="0" y="3938016"/>
                  </a:lnTo>
                  <a:lnTo>
                    <a:pt x="35051" y="3973068"/>
                  </a:lnTo>
                  <a:lnTo>
                    <a:pt x="35051" y="0"/>
                  </a:lnTo>
                  <a:close/>
                </a:path>
                <a:path w="1684020" h="3973195">
                  <a:moveTo>
                    <a:pt x="1648968" y="3938016"/>
                  </a:moveTo>
                  <a:lnTo>
                    <a:pt x="35051" y="3938016"/>
                  </a:lnTo>
                  <a:lnTo>
                    <a:pt x="35051" y="3973068"/>
                  </a:lnTo>
                  <a:lnTo>
                    <a:pt x="1648968" y="3973068"/>
                  </a:lnTo>
                  <a:lnTo>
                    <a:pt x="1648968" y="3938016"/>
                  </a:lnTo>
                  <a:close/>
                </a:path>
                <a:path w="1684020" h="3973195">
                  <a:moveTo>
                    <a:pt x="1648968" y="0"/>
                  </a:moveTo>
                  <a:lnTo>
                    <a:pt x="1648968" y="3973068"/>
                  </a:lnTo>
                  <a:lnTo>
                    <a:pt x="1684020" y="3938016"/>
                  </a:lnTo>
                  <a:lnTo>
                    <a:pt x="1684020" y="35052"/>
                  </a:lnTo>
                  <a:lnTo>
                    <a:pt x="1648968" y="0"/>
                  </a:lnTo>
                  <a:close/>
                </a:path>
                <a:path w="1684020" h="3973195">
                  <a:moveTo>
                    <a:pt x="1684020" y="3938016"/>
                  </a:moveTo>
                  <a:lnTo>
                    <a:pt x="1648968" y="3973068"/>
                  </a:lnTo>
                  <a:lnTo>
                    <a:pt x="1684020" y="3973068"/>
                  </a:lnTo>
                  <a:lnTo>
                    <a:pt x="1684020" y="3938016"/>
                  </a:lnTo>
                  <a:close/>
                </a:path>
                <a:path w="1684020" h="3973195">
                  <a:moveTo>
                    <a:pt x="35051" y="0"/>
                  </a:moveTo>
                  <a:lnTo>
                    <a:pt x="0" y="0"/>
                  </a:lnTo>
                  <a:lnTo>
                    <a:pt x="0" y="35052"/>
                  </a:lnTo>
                  <a:lnTo>
                    <a:pt x="35051" y="0"/>
                  </a:lnTo>
                  <a:close/>
                </a:path>
                <a:path w="1684020" h="3973195">
                  <a:moveTo>
                    <a:pt x="1648968" y="0"/>
                  </a:moveTo>
                  <a:lnTo>
                    <a:pt x="35051" y="0"/>
                  </a:lnTo>
                  <a:lnTo>
                    <a:pt x="35051" y="35052"/>
                  </a:lnTo>
                  <a:lnTo>
                    <a:pt x="1648968" y="35052"/>
                  </a:lnTo>
                  <a:lnTo>
                    <a:pt x="1648968" y="0"/>
                  </a:lnTo>
                  <a:close/>
                </a:path>
                <a:path w="1684020" h="3973195">
                  <a:moveTo>
                    <a:pt x="1684020" y="0"/>
                  </a:moveTo>
                  <a:lnTo>
                    <a:pt x="1648968" y="0"/>
                  </a:lnTo>
                  <a:lnTo>
                    <a:pt x="1684020" y="35052"/>
                  </a:lnTo>
                  <a:lnTo>
                    <a:pt x="16840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059429" y="2586989"/>
            <a:ext cx="1681480" cy="39700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91440" marR="85090" indent="635" algn="ctr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latin typeface="Franklin Gothic Medium"/>
                <a:cs typeface="Franklin Gothic Medium"/>
              </a:rPr>
              <a:t>Their</a:t>
            </a:r>
            <a:r>
              <a:rPr sz="1400" spc="33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golden</a:t>
            </a:r>
            <a:r>
              <a:rPr sz="1400" spc="320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flesh </a:t>
            </a:r>
            <a:r>
              <a:rPr sz="1400" spc="-5" dirty="0">
                <a:latin typeface="Franklin Gothic Medium"/>
                <a:cs typeface="Franklin Gothic Medium"/>
              </a:rPr>
              <a:t> is</a:t>
            </a:r>
            <a:r>
              <a:rPr sz="1400" spc="3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richly</a:t>
            </a:r>
            <a:r>
              <a:rPr sz="1400" spc="1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flavored </a:t>
            </a:r>
            <a:r>
              <a:rPr sz="1400" spc="-10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and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fairly</a:t>
            </a:r>
            <a:r>
              <a:rPr sz="1400" spc="-30" dirty="0">
                <a:latin typeface="Franklin Gothic Medium"/>
                <a:cs typeface="Franklin Gothic Medium"/>
              </a:rPr>
              <a:t> firm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moist, </a:t>
            </a:r>
            <a:r>
              <a:rPr sz="1400" spc="-25" dirty="0">
                <a:latin typeface="Franklin Gothic Medium"/>
                <a:cs typeface="Franklin Gothic Medium"/>
              </a:rPr>
              <a:t>with </a:t>
            </a:r>
            <a:r>
              <a:rPr sz="1400" spc="-30" dirty="0">
                <a:latin typeface="Franklin Gothic Medium"/>
                <a:cs typeface="Franklin Gothic Medium"/>
              </a:rPr>
              <a:t>medium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starch content. </a:t>
            </a:r>
            <a:r>
              <a:rPr sz="1400" spc="-95" dirty="0">
                <a:latin typeface="Franklin Gothic Medium"/>
                <a:cs typeface="Franklin Gothic Medium"/>
              </a:rPr>
              <a:t>A </a:t>
            </a:r>
            <a:r>
              <a:rPr sz="1400" spc="-90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perfect</a:t>
            </a:r>
            <a:r>
              <a:rPr sz="1400" spc="-65" dirty="0">
                <a:latin typeface="Franklin Gothic Medium"/>
                <a:cs typeface="Franklin Gothic Medium"/>
              </a:rPr>
              <a:t> </a:t>
            </a:r>
            <a:r>
              <a:rPr sz="1400" spc="-30" dirty="0">
                <a:latin typeface="Franklin Gothic Medium"/>
                <a:cs typeface="Franklin Gothic Medium"/>
              </a:rPr>
              <a:t>compromise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between </a:t>
            </a:r>
            <a:r>
              <a:rPr sz="1400" spc="-15" dirty="0">
                <a:latin typeface="Franklin Gothic Medium"/>
                <a:cs typeface="Franklin Gothic Medium"/>
              </a:rPr>
              <a:t>dry, </a:t>
            </a:r>
            <a:r>
              <a:rPr sz="1400" spc="-20" dirty="0">
                <a:latin typeface="Franklin Gothic Medium"/>
                <a:cs typeface="Franklin Gothic Medium"/>
              </a:rPr>
              <a:t>fluffy 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russet</a:t>
            </a:r>
            <a:r>
              <a:rPr sz="1400" spc="-4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potatoes</a:t>
            </a:r>
            <a:r>
              <a:rPr sz="1400" spc="-5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moist, </a:t>
            </a:r>
            <a:r>
              <a:rPr sz="1400" spc="-35" dirty="0">
                <a:latin typeface="Franklin Gothic Medium"/>
                <a:cs typeface="Franklin Gothic Medium"/>
              </a:rPr>
              <a:t>waxy </a:t>
            </a:r>
            <a:r>
              <a:rPr sz="1400" spc="-30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varieties, </a:t>
            </a:r>
            <a:r>
              <a:rPr sz="1400" spc="-40" dirty="0">
                <a:latin typeface="Franklin Gothic Medium"/>
                <a:cs typeface="Franklin Gothic Medium"/>
              </a:rPr>
              <a:t>Yukon </a:t>
            </a:r>
            <a:r>
              <a:rPr sz="1400" spc="-10" dirty="0">
                <a:latin typeface="Franklin Gothic Medium"/>
                <a:cs typeface="Franklin Gothic Medium"/>
              </a:rPr>
              <a:t>Gol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10" dirty="0">
                <a:latin typeface="Franklin Gothic Medium"/>
                <a:cs typeface="Franklin Gothic Medium"/>
              </a:rPr>
              <a:t>ds </a:t>
            </a:r>
            <a:r>
              <a:rPr sz="1400" spc="-10" dirty="0">
                <a:latin typeface="Franklin Gothic Medium"/>
                <a:cs typeface="Franklin Gothic Medium"/>
              </a:rPr>
              <a:t>are incredibly </a:t>
            </a:r>
            <a:r>
              <a:rPr sz="1400" spc="-5" dirty="0">
                <a:latin typeface="Franklin Gothic Medium"/>
                <a:cs typeface="Franklin Gothic Medium"/>
              </a:rPr>
              <a:t> versatile. </a:t>
            </a:r>
            <a:r>
              <a:rPr sz="1400" spc="-20" dirty="0">
                <a:latin typeface="Franklin Gothic Medium"/>
                <a:cs typeface="Franklin Gothic Medium"/>
              </a:rPr>
              <a:t>They're 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superb </a:t>
            </a:r>
            <a:r>
              <a:rPr sz="1400" spc="-25" dirty="0">
                <a:latin typeface="Franklin Gothic Medium"/>
                <a:cs typeface="Franklin Gothic Medium"/>
              </a:rPr>
              <a:t>for mashing </a:t>
            </a:r>
            <a:r>
              <a:rPr sz="1400" spc="-20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spc="-15" dirty="0">
                <a:latin typeface="Franklin Gothic Medium"/>
                <a:cs typeface="Franklin Gothic Medium"/>
              </a:rPr>
              <a:t>in </a:t>
            </a:r>
            <a:r>
              <a:rPr sz="1400" dirty="0">
                <a:latin typeface="Franklin Gothic Medium"/>
                <a:cs typeface="Franklin Gothic Medium"/>
              </a:rPr>
              <a:t>soups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chowders,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they're </a:t>
            </a:r>
            <a:r>
              <a:rPr sz="1400" spc="-20" dirty="0">
                <a:latin typeface="Franklin Gothic Medium"/>
                <a:cs typeface="Franklin Gothic Medium"/>
              </a:rPr>
              <a:t>great </a:t>
            </a:r>
            <a:r>
              <a:rPr sz="1400" spc="-25" dirty="0">
                <a:latin typeface="Franklin Gothic Medium"/>
                <a:cs typeface="Franklin Gothic Medium"/>
              </a:rPr>
              <a:t>for </a:t>
            </a:r>
            <a:r>
              <a:rPr sz="1400" spc="-2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roasting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sautéing,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too</a:t>
            </a:r>
            <a:endParaRPr sz="1400">
              <a:latin typeface="Franklin Gothic Medium"/>
              <a:cs typeface="Franklin Gothic Medium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825746" y="2585466"/>
            <a:ext cx="1685925" cy="3112135"/>
            <a:chOff x="4825746" y="2585466"/>
            <a:chExt cx="1685925" cy="3112135"/>
          </a:xfrm>
        </p:grpSpPr>
        <p:sp>
          <p:nvSpPr>
            <p:cNvPr id="27" name="object 27"/>
            <p:cNvSpPr/>
            <p:nvPr/>
          </p:nvSpPr>
          <p:spPr>
            <a:xfrm>
              <a:off x="4827270" y="2586990"/>
              <a:ext cx="1682750" cy="3108960"/>
            </a:xfrm>
            <a:custGeom>
              <a:avLst/>
              <a:gdLst/>
              <a:ahLst/>
              <a:cxnLst/>
              <a:rect l="l" t="t" r="r" b="b"/>
              <a:pathLst>
                <a:path w="1682750" h="3108960">
                  <a:moveTo>
                    <a:pt x="1682496" y="0"/>
                  </a:moveTo>
                  <a:lnTo>
                    <a:pt x="0" y="0"/>
                  </a:lnTo>
                  <a:lnTo>
                    <a:pt x="0" y="3108960"/>
                  </a:lnTo>
                  <a:lnTo>
                    <a:pt x="1682496" y="3108960"/>
                  </a:lnTo>
                  <a:lnTo>
                    <a:pt x="1682496" y="0"/>
                  </a:lnTo>
                  <a:close/>
                </a:path>
              </a:pathLst>
            </a:custGeom>
            <a:solidFill>
              <a:srgbClr val="E8E8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25746" y="2585466"/>
              <a:ext cx="1685925" cy="3112135"/>
            </a:xfrm>
            <a:custGeom>
              <a:avLst/>
              <a:gdLst/>
              <a:ahLst/>
              <a:cxnLst/>
              <a:rect l="l" t="t" r="r" b="b"/>
              <a:pathLst>
                <a:path w="1685925" h="3112135">
                  <a:moveTo>
                    <a:pt x="0" y="3076956"/>
                  </a:moveTo>
                  <a:lnTo>
                    <a:pt x="0" y="3112008"/>
                  </a:lnTo>
                  <a:lnTo>
                    <a:pt x="35051" y="3112008"/>
                  </a:lnTo>
                  <a:lnTo>
                    <a:pt x="0" y="3076956"/>
                  </a:lnTo>
                  <a:close/>
                </a:path>
                <a:path w="1685925" h="3112135">
                  <a:moveTo>
                    <a:pt x="35051" y="0"/>
                  </a:moveTo>
                  <a:lnTo>
                    <a:pt x="0" y="35051"/>
                  </a:lnTo>
                  <a:lnTo>
                    <a:pt x="0" y="3076956"/>
                  </a:lnTo>
                  <a:lnTo>
                    <a:pt x="35051" y="3112008"/>
                  </a:lnTo>
                  <a:lnTo>
                    <a:pt x="35051" y="0"/>
                  </a:lnTo>
                  <a:close/>
                </a:path>
                <a:path w="1685925" h="3112135">
                  <a:moveTo>
                    <a:pt x="1650491" y="3076956"/>
                  </a:moveTo>
                  <a:lnTo>
                    <a:pt x="35051" y="3076956"/>
                  </a:lnTo>
                  <a:lnTo>
                    <a:pt x="35051" y="3112008"/>
                  </a:lnTo>
                  <a:lnTo>
                    <a:pt x="1650491" y="3112008"/>
                  </a:lnTo>
                  <a:lnTo>
                    <a:pt x="1650491" y="3076956"/>
                  </a:lnTo>
                  <a:close/>
                </a:path>
                <a:path w="1685925" h="3112135">
                  <a:moveTo>
                    <a:pt x="1650491" y="0"/>
                  </a:moveTo>
                  <a:lnTo>
                    <a:pt x="1650491" y="3112008"/>
                  </a:lnTo>
                  <a:lnTo>
                    <a:pt x="1685544" y="3076956"/>
                  </a:lnTo>
                  <a:lnTo>
                    <a:pt x="1685544" y="35051"/>
                  </a:lnTo>
                  <a:lnTo>
                    <a:pt x="1650491" y="0"/>
                  </a:lnTo>
                  <a:close/>
                </a:path>
                <a:path w="1685925" h="3112135">
                  <a:moveTo>
                    <a:pt x="1685544" y="3076956"/>
                  </a:moveTo>
                  <a:lnTo>
                    <a:pt x="1650491" y="3112008"/>
                  </a:lnTo>
                  <a:lnTo>
                    <a:pt x="1685544" y="3112008"/>
                  </a:lnTo>
                  <a:lnTo>
                    <a:pt x="1685544" y="3076956"/>
                  </a:lnTo>
                  <a:close/>
                </a:path>
                <a:path w="1685925" h="3112135">
                  <a:moveTo>
                    <a:pt x="35051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35051" y="0"/>
                  </a:lnTo>
                  <a:close/>
                </a:path>
                <a:path w="1685925" h="3112135">
                  <a:moveTo>
                    <a:pt x="1650491" y="0"/>
                  </a:moveTo>
                  <a:lnTo>
                    <a:pt x="35051" y="0"/>
                  </a:lnTo>
                  <a:lnTo>
                    <a:pt x="35051" y="35051"/>
                  </a:lnTo>
                  <a:lnTo>
                    <a:pt x="1650491" y="35051"/>
                  </a:lnTo>
                  <a:lnTo>
                    <a:pt x="1650491" y="0"/>
                  </a:lnTo>
                  <a:close/>
                </a:path>
                <a:path w="1685925" h="3112135">
                  <a:moveTo>
                    <a:pt x="1685544" y="0"/>
                  </a:moveTo>
                  <a:lnTo>
                    <a:pt x="1650491" y="0"/>
                  </a:lnTo>
                  <a:lnTo>
                    <a:pt x="1685544" y="35051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827270" y="2586989"/>
            <a:ext cx="1682750" cy="310896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12395" marR="106680" algn="ctr">
              <a:lnSpc>
                <a:spcPct val="100000"/>
              </a:lnSpc>
              <a:spcBef>
                <a:spcPts val="315"/>
              </a:spcBef>
            </a:pPr>
            <a:r>
              <a:rPr sz="1400" spc="-95" dirty="0">
                <a:latin typeface="Franklin Gothic Medium"/>
                <a:cs typeface="Franklin Gothic Medium"/>
              </a:rPr>
              <a:t>A </a:t>
            </a:r>
            <a:r>
              <a:rPr sz="1400" spc="-5" dirty="0">
                <a:latin typeface="Franklin Gothic Medium"/>
                <a:cs typeface="Franklin Gothic Medium"/>
              </a:rPr>
              <a:t>ru</a:t>
            </a:r>
            <a:r>
              <a:rPr sz="1400" spc="15" dirty="0">
                <a:latin typeface="Franklin Gothic Medium"/>
                <a:cs typeface="Franklin Gothic Medium"/>
              </a:rPr>
              <a:t>s</a:t>
            </a:r>
            <a:r>
              <a:rPr sz="1400" spc="5" dirty="0">
                <a:latin typeface="Franklin Gothic Medium"/>
                <a:cs typeface="Franklin Gothic Medium"/>
              </a:rPr>
              <a:t>s</a:t>
            </a:r>
            <a:r>
              <a:rPr sz="1400" spc="-20" dirty="0">
                <a:latin typeface="Franklin Gothic Medium"/>
                <a:cs typeface="Franklin Gothic Medium"/>
              </a:rPr>
              <a:t>et</a:t>
            </a:r>
            <a:r>
              <a:rPr sz="1400" spc="-15" dirty="0">
                <a:latin typeface="Franklin Gothic Medium"/>
                <a:cs typeface="Franklin Gothic Medium"/>
              </a:rPr>
              <a:t> p</a:t>
            </a:r>
            <a:r>
              <a:rPr sz="1400" spc="-25" dirty="0">
                <a:latin typeface="Franklin Gothic Medium"/>
                <a:cs typeface="Franklin Gothic Medium"/>
              </a:rPr>
              <a:t>o</a:t>
            </a:r>
            <a:r>
              <a:rPr sz="1400" spc="-20" dirty="0">
                <a:latin typeface="Franklin Gothic Medium"/>
                <a:cs typeface="Franklin Gothic Medium"/>
              </a:rPr>
              <a:t>ta</a:t>
            </a:r>
            <a:r>
              <a:rPr sz="1400" spc="-40" dirty="0">
                <a:latin typeface="Franklin Gothic Medium"/>
                <a:cs typeface="Franklin Gothic Medium"/>
              </a:rPr>
              <a:t>t</a:t>
            </a:r>
            <a:r>
              <a:rPr sz="1400" spc="-15" dirty="0">
                <a:latin typeface="Franklin Gothic Medium"/>
                <a:cs typeface="Franklin Gothic Medium"/>
              </a:rPr>
              <a:t>o</a:t>
            </a:r>
            <a:r>
              <a:rPr sz="1400" spc="-10" dirty="0">
                <a:latin typeface="Franklin Gothic Medium"/>
                <a:cs typeface="Franklin Gothic Medium"/>
              </a:rPr>
              <a:t> i</a:t>
            </a:r>
            <a:r>
              <a:rPr sz="1400" spc="-5" dirty="0">
                <a:latin typeface="Franklin Gothic Medium"/>
                <a:cs typeface="Franklin Gothic Medium"/>
              </a:rPr>
              <a:t>s </a:t>
            </a:r>
            <a:r>
              <a:rPr sz="1400" spc="-10" dirty="0">
                <a:latin typeface="Franklin Gothic Medium"/>
                <a:cs typeface="Franklin Gothic Medium"/>
              </a:rPr>
              <a:t>a  </a:t>
            </a:r>
            <a:r>
              <a:rPr sz="1400" spc="-20" dirty="0">
                <a:latin typeface="Franklin Gothic Medium"/>
                <a:cs typeface="Franklin Gothic Medium"/>
              </a:rPr>
              <a:t>type of </a:t>
            </a:r>
            <a:r>
              <a:rPr sz="1400" spc="-25" dirty="0">
                <a:latin typeface="Franklin Gothic Medium"/>
                <a:cs typeface="Franklin Gothic Medium"/>
              </a:rPr>
              <a:t>potato </a:t>
            </a:r>
            <a:r>
              <a:rPr sz="1400" spc="-15" dirty="0">
                <a:latin typeface="Franklin Gothic Medium"/>
                <a:cs typeface="Franklin Gothic Medium"/>
              </a:rPr>
              <a:t>that </a:t>
            </a:r>
            <a:r>
              <a:rPr sz="1400" spc="-10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is </a:t>
            </a:r>
            <a:r>
              <a:rPr sz="1400" spc="-15" dirty="0">
                <a:latin typeface="Franklin Gothic Medium"/>
                <a:cs typeface="Franklin Gothic Medium"/>
              </a:rPr>
              <a:t>large, </a:t>
            </a:r>
            <a:r>
              <a:rPr sz="1400" spc="-25" dirty="0">
                <a:latin typeface="Franklin Gothic Medium"/>
                <a:cs typeface="Franklin Gothic Medium"/>
              </a:rPr>
              <a:t>with </a:t>
            </a:r>
            <a:r>
              <a:rPr sz="1400" spc="-20" dirty="0">
                <a:latin typeface="Franklin Gothic Medium"/>
                <a:cs typeface="Franklin Gothic Medium"/>
              </a:rPr>
              <a:t>dark 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brown </a:t>
            </a:r>
            <a:r>
              <a:rPr sz="1400" spc="-15" dirty="0">
                <a:latin typeface="Franklin Gothic Medium"/>
                <a:cs typeface="Franklin Gothic Medium"/>
              </a:rPr>
              <a:t>skin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spc="-50" dirty="0">
                <a:latin typeface="Franklin Gothic Medium"/>
                <a:cs typeface="Franklin Gothic Medium"/>
              </a:rPr>
              <a:t>few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eyes. </a:t>
            </a:r>
            <a:r>
              <a:rPr sz="1400" spc="-5" dirty="0">
                <a:latin typeface="Franklin Gothic Medium"/>
                <a:cs typeface="Franklin Gothic Medium"/>
              </a:rPr>
              <a:t>The </a:t>
            </a:r>
            <a:r>
              <a:rPr sz="1400" spc="-10" dirty="0">
                <a:latin typeface="Franklin Gothic Medium"/>
                <a:cs typeface="Franklin Gothic Medium"/>
              </a:rPr>
              <a:t>flesh is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white, </a:t>
            </a:r>
            <a:r>
              <a:rPr sz="1400" spc="-15" dirty="0">
                <a:latin typeface="Franklin Gothic Medium"/>
                <a:cs typeface="Franklin Gothic Medium"/>
              </a:rPr>
              <a:t>dry,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35" dirty="0">
                <a:latin typeface="Franklin Gothic Medium"/>
                <a:cs typeface="Franklin Gothic Medium"/>
              </a:rPr>
              <a:t>mealy,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spc="-25" dirty="0">
                <a:latin typeface="Franklin Gothic Medium"/>
                <a:cs typeface="Franklin Gothic Medium"/>
              </a:rPr>
              <a:t>it </a:t>
            </a:r>
            <a:r>
              <a:rPr sz="1400" spc="-10" dirty="0">
                <a:latin typeface="Franklin Gothic Medium"/>
                <a:cs typeface="Franklin Gothic Medium"/>
              </a:rPr>
              <a:t>is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suitable </a:t>
            </a:r>
            <a:r>
              <a:rPr sz="1400" spc="-25" dirty="0">
                <a:latin typeface="Franklin Gothic Medium"/>
                <a:cs typeface="Franklin Gothic Medium"/>
              </a:rPr>
              <a:t>for </a:t>
            </a:r>
            <a:r>
              <a:rPr sz="1400" spc="-20" dirty="0">
                <a:latin typeface="Franklin Gothic Medium"/>
                <a:cs typeface="Franklin Gothic Medium"/>
              </a:rPr>
              <a:t>baking,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mashing,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french</a:t>
            </a:r>
            <a:r>
              <a:rPr sz="1400" spc="-5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fries.</a:t>
            </a:r>
            <a:r>
              <a:rPr sz="1400" spc="-4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Russet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potatoes </a:t>
            </a:r>
            <a:r>
              <a:rPr sz="1400" spc="-10" dirty="0">
                <a:latin typeface="Franklin Gothic Medium"/>
                <a:cs typeface="Franklin Gothic Medium"/>
              </a:rPr>
              <a:t>are also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30" dirty="0">
                <a:latin typeface="Franklin Gothic Medium"/>
                <a:cs typeface="Franklin Gothic Medium"/>
              </a:rPr>
              <a:t>known</a:t>
            </a:r>
            <a:r>
              <a:rPr sz="1400" spc="-10" dirty="0">
                <a:latin typeface="Franklin Gothic Medium"/>
                <a:cs typeface="Franklin Gothic Medium"/>
              </a:rPr>
              <a:t> </a:t>
            </a:r>
            <a:r>
              <a:rPr sz="1400" dirty="0">
                <a:latin typeface="Franklin Gothic Medium"/>
                <a:cs typeface="Franklin Gothic Medium"/>
              </a:rPr>
              <a:t>as</a:t>
            </a:r>
            <a:endParaRPr sz="1400">
              <a:latin typeface="Franklin Gothic Medium"/>
              <a:cs typeface="Franklin Gothic Medium"/>
            </a:endParaRPr>
          </a:p>
          <a:p>
            <a:pPr marL="191770" marR="184150" algn="ctr">
              <a:lnSpc>
                <a:spcPct val="100000"/>
              </a:lnSpc>
              <a:spcBef>
                <a:spcPts val="5"/>
              </a:spcBef>
            </a:pPr>
            <a:r>
              <a:rPr sz="1400" spc="-15" dirty="0">
                <a:latin typeface="Franklin Gothic Medium"/>
                <a:cs typeface="Franklin Gothic Medium"/>
              </a:rPr>
              <a:t>Idaho</a:t>
            </a:r>
            <a:r>
              <a:rPr sz="1400" spc="-6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potatoes</a:t>
            </a:r>
            <a:r>
              <a:rPr sz="1400" spc="-6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in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the</a:t>
            </a:r>
            <a:r>
              <a:rPr sz="1400" spc="-6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United</a:t>
            </a:r>
            <a:r>
              <a:rPr sz="1400" spc="-3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States</a:t>
            </a:r>
            <a:endParaRPr sz="1400">
              <a:latin typeface="Franklin Gothic Medium"/>
              <a:cs typeface="Franklin Gothic Medium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593585" y="2585466"/>
            <a:ext cx="1685925" cy="3973195"/>
            <a:chOff x="6593585" y="2585466"/>
            <a:chExt cx="1685925" cy="3973195"/>
          </a:xfrm>
        </p:grpSpPr>
        <p:sp>
          <p:nvSpPr>
            <p:cNvPr id="31" name="object 31"/>
            <p:cNvSpPr/>
            <p:nvPr/>
          </p:nvSpPr>
          <p:spPr>
            <a:xfrm>
              <a:off x="6595109" y="2586990"/>
              <a:ext cx="1682750" cy="3970020"/>
            </a:xfrm>
            <a:custGeom>
              <a:avLst/>
              <a:gdLst/>
              <a:ahLst/>
              <a:cxnLst/>
              <a:rect l="l" t="t" r="r" b="b"/>
              <a:pathLst>
                <a:path w="1682750" h="3970020">
                  <a:moveTo>
                    <a:pt x="1682496" y="0"/>
                  </a:moveTo>
                  <a:lnTo>
                    <a:pt x="0" y="0"/>
                  </a:lnTo>
                  <a:lnTo>
                    <a:pt x="0" y="3970020"/>
                  </a:lnTo>
                  <a:lnTo>
                    <a:pt x="1682496" y="3970020"/>
                  </a:lnTo>
                  <a:lnTo>
                    <a:pt x="1682496" y="0"/>
                  </a:lnTo>
                  <a:close/>
                </a:path>
              </a:pathLst>
            </a:custGeom>
            <a:solidFill>
              <a:srgbClr val="E8E8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93585" y="2585466"/>
              <a:ext cx="1685925" cy="3973195"/>
            </a:xfrm>
            <a:custGeom>
              <a:avLst/>
              <a:gdLst/>
              <a:ahLst/>
              <a:cxnLst/>
              <a:rect l="l" t="t" r="r" b="b"/>
              <a:pathLst>
                <a:path w="1685925" h="3973195">
                  <a:moveTo>
                    <a:pt x="0" y="3938016"/>
                  </a:moveTo>
                  <a:lnTo>
                    <a:pt x="0" y="3973068"/>
                  </a:lnTo>
                  <a:lnTo>
                    <a:pt x="35052" y="3973068"/>
                  </a:lnTo>
                  <a:lnTo>
                    <a:pt x="0" y="3938016"/>
                  </a:lnTo>
                  <a:close/>
                </a:path>
                <a:path w="1685925" h="3973195">
                  <a:moveTo>
                    <a:pt x="35052" y="0"/>
                  </a:moveTo>
                  <a:lnTo>
                    <a:pt x="0" y="35051"/>
                  </a:lnTo>
                  <a:lnTo>
                    <a:pt x="0" y="3938016"/>
                  </a:lnTo>
                  <a:lnTo>
                    <a:pt x="35052" y="3973068"/>
                  </a:lnTo>
                  <a:lnTo>
                    <a:pt x="35052" y="0"/>
                  </a:lnTo>
                  <a:close/>
                </a:path>
                <a:path w="1685925" h="3973195">
                  <a:moveTo>
                    <a:pt x="1650492" y="3938016"/>
                  </a:moveTo>
                  <a:lnTo>
                    <a:pt x="35052" y="3938016"/>
                  </a:lnTo>
                  <a:lnTo>
                    <a:pt x="35052" y="3973068"/>
                  </a:lnTo>
                  <a:lnTo>
                    <a:pt x="1650492" y="3973068"/>
                  </a:lnTo>
                  <a:lnTo>
                    <a:pt x="1650492" y="3938016"/>
                  </a:lnTo>
                  <a:close/>
                </a:path>
                <a:path w="1685925" h="3973195">
                  <a:moveTo>
                    <a:pt x="1650492" y="0"/>
                  </a:moveTo>
                  <a:lnTo>
                    <a:pt x="1650492" y="3973068"/>
                  </a:lnTo>
                  <a:lnTo>
                    <a:pt x="1685543" y="3938016"/>
                  </a:lnTo>
                  <a:lnTo>
                    <a:pt x="1685544" y="35051"/>
                  </a:lnTo>
                  <a:lnTo>
                    <a:pt x="1650492" y="0"/>
                  </a:lnTo>
                  <a:close/>
                </a:path>
                <a:path w="1685925" h="3973195">
                  <a:moveTo>
                    <a:pt x="1685544" y="3938016"/>
                  </a:moveTo>
                  <a:lnTo>
                    <a:pt x="1650492" y="3973068"/>
                  </a:lnTo>
                  <a:lnTo>
                    <a:pt x="1685544" y="3973068"/>
                  </a:lnTo>
                  <a:lnTo>
                    <a:pt x="1685544" y="3938016"/>
                  </a:lnTo>
                  <a:close/>
                </a:path>
                <a:path w="1685925" h="3973195">
                  <a:moveTo>
                    <a:pt x="35052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35052" y="0"/>
                  </a:lnTo>
                  <a:close/>
                </a:path>
                <a:path w="1685925" h="3973195">
                  <a:moveTo>
                    <a:pt x="1650492" y="0"/>
                  </a:moveTo>
                  <a:lnTo>
                    <a:pt x="35052" y="0"/>
                  </a:lnTo>
                  <a:lnTo>
                    <a:pt x="35052" y="35051"/>
                  </a:lnTo>
                  <a:lnTo>
                    <a:pt x="1650492" y="35051"/>
                  </a:lnTo>
                  <a:lnTo>
                    <a:pt x="1650492" y="0"/>
                  </a:lnTo>
                  <a:close/>
                </a:path>
                <a:path w="1685925" h="3973195">
                  <a:moveTo>
                    <a:pt x="1685544" y="0"/>
                  </a:moveTo>
                  <a:lnTo>
                    <a:pt x="1650492" y="0"/>
                  </a:lnTo>
                  <a:lnTo>
                    <a:pt x="1685544" y="35051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595109" y="2586989"/>
            <a:ext cx="1682750" cy="39700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94945" marR="187960" indent="635" algn="ctr">
              <a:lnSpc>
                <a:spcPct val="100000"/>
              </a:lnSpc>
              <a:spcBef>
                <a:spcPts val="315"/>
              </a:spcBef>
            </a:pPr>
            <a:r>
              <a:rPr sz="1400" spc="-15" dirty="0">
                <a:latin typeface="Franklin Gothic Medium"/>
                <a:cs typeface="Franklin Gothic Medium"/>
              </a:rPr>
              <a:t>Round</a:t>
            </a:r>
            <a:r>
              <a:rPr sz="1400" spc="-10" dirty="0">
                <a:latin typeface="Franklin Gothic Medium"/>
                <a:cs typeface="Franklin Gothic Medium"/>
              </a:rPr>
              <a:t> </a:t>
            </a:r>
            <a:r>
              <a:rPr sz="1400" spc="-30" dirty="0">
                <a:latin typeface="Franklin Gothic Medium"/>
                <a:cs typeface="Franklin Gothic Medium"/>
              </a:rPr>
              <a:t>white </a:t>
            </a:r>
            <a:r>
              <a:rPr sz="1400" spc="-2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potatoes—are </a:t>
            </a:r>
            <a:r>
              <a:rPr sz="1400" spc="-1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medium-sized, </a:t>
            </a:r>
            <a:r>
              <a:rPr sz="1400" spc="-10" dirty="0">
                <a:latin typeface="Franklin Gothic Medium"/>
                <a:cs typeface="Franklin Gothic Medium"/>
              </a:rPr>
              <a:t> round</a:t>
            </a:r>
            <a:r>
              <a:rPr sz="1400" spc="-30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with</a:t>
            </a:r>
            <a:r>
              <a:rPr sz="1400" spc="-5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a</a:t>
            </a:r>
            <a:r>
              <a:rPr sz="1400" spc="-40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light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tan </a:t>
            </a:r>
            <a:r>
              <a:rPr sz="1400" spc="-30" dirty="0">
                <a:latin typeface="Franklin Gothic Medium"/>
                <a:cs typeface="Franklin Gothic Medium"/>
              </a:rPr>
              <a:t>to </a:t>
            </a:r>
            <a:r>
              <a:rPr sz="1400" spc="-10" dirty="0">
                <a:latin typeface="Franklin Gothic Medium"/>
                <a:cs typeface="Franklin Gothic Medium"/>
              </a:rPr>
              <a:t>freckled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brown </a:t>
            </a:r>
            <a:r>
              <a:rPr sz="1400" spc="-15" dirty="0">
                <a:latin typeface="Franklin Gothic Medium"/>
                <a:cs typeface="Franklin Gothic Medium"/>
              </a:rPr>
              <a:t>skin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55" dirty="0">
                <a:latin typeface="Franklin Gothic Medium"/>
                <a:cs typeface="Franklin Gothic Medium"/>
              </a:rPr>
              <a:t>w</a:t>
            </a:r>
            <a:r>
              <a:rPr sz="1400" spc="-20" dirty="0">
                <a:latin typeface="Franklin Gothic Medium"/>
                <a:cs typeface="Franklin Gothic Medium"/>
              </a:rPr>
              <a:t>ax</a:t>
            </a:r>
            <a:r>
              <a:rPr sz="1400" spc="-40" dirty="0">
                <a:latin typeface="Franklin Gothic Medium"/>
                <a:cs typeface="Franklin Gothic Medium"/>
              </a:rPr>
              <a:t>y</a:t>
            </a:r>
            <a:r>
              <a:rPr sz="1400" spc="-50" dirty="0">
                <a:latin typeface="Franklin Gothic Medium"/>
                <a:cs typeface="Franklin Gothic Medium"/>
              </a:rPr>
              <a:t> </a:t>
            </a:r>
            <a:r>
              <a:rPr sz="1400" spc="-45" dirty="0">
                <a:latin typeface="Franklin Gothic Medium"/>
                <a:cs typeface="Franklin Gothic Medium"/>
              </a:rPr>
              <a:t>t</a:t>
            </a:r>
            <a:r>
              <a:rPr sz="1400" spc="-15" dirty="0">
                <a:latin typeface="Franklin Gothic Medium"/>
                <a:cs typeface="Franklin Gothic Medium"/>
              </a:rPr>
              <a:t>o</a:t>
            </a:r>
            <a:r>
              <a:rPr sz="1400" dirty="0">
                <a:latin typeface="Franklin Gothic Medium"/>
                <a:cs typeface="Franklin Gothic Medium"/>
              </a:rPr>
              <a:t> c</a:t>
            </a:r>
            <a:r>
              <a:rPr sz="1400" spc="-5" dirty="0">
                <a:latin typeface="Franklin Gothic Medium"/>
                <a:cs typeface="Franklin Gothic Medium"/>
              </a:rPr>
              <a:t>r</a:t>
            </a:r>
            <a:r>
              <a:rPr sz="1400" spc="-30" dirty="0">
                <a:latin typeface="Franklin Gothic Medium"/>
                <a:cs typeface="Franklin Gothic Medium"/>
              </a:rPr>
              <a:t>ea</a:t>
            </a:r>
            <a:r>
              <a:rPr sz="1400" spc="-70" dirty="0">
                <a:latin typeface="Franklin Gothic Medium"/>
                <a:cs typeface="Franklin Gothic Medium"/>
              </a:rPr>
              <a:t>m</a:t>
            </a:r>
            <a:r>
              <a:rPr sz="1400" spc="-30" dirty="0">
                <a:latin typeface="Franklin Gothic Medium"/>
                <a:cs typeface="Franklin Gothic Medium"/>
              </a:rPr>
              <a:t>y  </a:t>
            </a:r>
            <a:r>
              <a:rPr sz="1400" spc="-20" dirty="0">
                <a:latin typeface="Franklin Gothic Medium"/>
                <a:cs typeface="Franklin Gothic Medium"/>
              </a:rPr>
              <a:t>textured</a:t>
            </a:r>
            <a:r>
              <a:rPr sz="1400" spc="-6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flesh.</a:t>
            </a:r>
            <a:endParaRPr sz="1400">
              <a:latin typeface="Franklin Gothic Medium"/>
              <a:cs typeface="Franklin Gothic Medium"/>
            </a:endParaRPr>
          </a:p>
          <a:p>
            <a:pPr marL="101600" marR="93980" indent="-2540" algn="ctr">
              <a:lnSpc>
                <a:spcPct val="100000"/>
              </a:lnSpc>
            </a:pPr>
            <a:r>
              <a:rPr sz="1400" spc="-15" dirty="0">
                <a:latin typeface="Franklin Gothic Medium"/>
                <a:cs typeface="Franklin Gothic Medium"/>
              </a:rPr>
              <a:t>Round </a:t>
            </a:r>
            <a:r>
              <a:rPr sz="1400" spc="-20" dirty="0">
                <a:latin typeface="Franklin Gothic Medium"/>
                <a:cs typeface="Franklin Gothic Medium"/>
              </a:rPr>
              <a:t>whites </a:t>
            </a:r>
            <a:r>
              <a:rPr sz="1400" spc="-10" dirty="0">
                <a:latin typeface="Franklin Gothic Medium"/>
                <a:cs typeface="Franklin Gothic Medium"/>
              </a:rPr>
              <a:t>are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moist with </a:t>
            </a:r>
            <a:r>
              <a:rPr sz="1400" spc="-35" dirty="0">
                <a:latin typeface="Franklin Gothic Medium"/>
                <a:cs typeface="Franklin Gothic Medium"/>
              </a:rPr>
              <a:t>low </a:t>
            </a:r>
            <a:r>
              <a:rPr sz="1400" spc="-30" dirty="0">
                <a:latin typeface="Franklin Gothic Medium"/>
                <a:cs typeface="Franklin Gothic Medium"/>
              </a:rPr>
              <a:t>to </a:t>
            </a:r>
            <a:r>
              <a:rPr sz="1400" spc="-25" dirty="0">
                <a:latin typeface="Franklin Gothic Medium"/>
                <a:cs typeface="Franklin Gothic Medium"/>
              </a:rPr>
              <a:t> </a:t>
            </a:r>
            <a:r>
              <a:rPr sz="1400" spc="-30" dirty="0">
                <a:latin typeface="Franklin Gothic Medium"/>
                <a:cs typeface="Franklin Gothic Medium"/>
              </a:rPr>
              <a:t>medium </a:t>
            </a:r>
            <a:r>
              <a:rPr sz="1400" spc="-10" dirty="0">
                <a:latin typeface="Franklin Gothic Medium"/>
                <a:cs typeface="Franklin Gothic Medium"/>
              </a:rPr>
              <a:t>starch.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They </a:t>
            </a:r>
            <a:r>
              <a:rPr sz="1400" spc="-10" dirty="0">
                <a:latin typeface="Franklin Gothic Medium"/>
                <a:cs typeface="Franklin Gothic Medium"/>
              </a:rPr>
              <a:t>are </a:t>
            </a:r>
            <a:r>
              <a:rPr sz="1400" spc="-30" dirty="0">
                <a:latin typeface="Franklin Gothic Medium"/>
                <a:cs typeface="Franklin Gothic Medium"/>
              </a:rPr>
              <a:t>well </a:t>
            </a:r>
            <a:r>
              <a:rPr sz="1400" spc="-15" dirty="0">
                <a:latin typeface="Franklin Gothic Medium"/>
                <a:cs typeface="Franklin Gothic Medium"/>
              </a:rPr>
              <a:t>suited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for</a:t>
            </a:r>
            <a:r>
              <a:rPr sz="1400" spc="-10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boiling, </a:t>
            </a:r>
            <a:r>
              <a:rPr sz="1400" spc="-15" dirty="0">
                <a:latin typeface="Franklin Gothic Medium"/>
                <a:cs typeface="Franklin Gothic Medium"/>
              </a:rPr>
              <a:t>roasting,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frying,</a:t>
            </a:r>
            <a:r>
              <a:rPr sz="1400" spc="6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mashing. </a:t>
            </a:r>
            <a:r>
              <a:rPr sz="1400" spc="-15" dirty="0">
                <a:latin typeface="Franklin Gothic Medium"/>
                <a:cs typeface="Franklin Gothic Medium"/>
              </a:rPr>
              <a:t>Round </a:t>
            </a:r>
            <a:r>
              <a:rPr sz="1400" spc="-10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whites </a:t>
            </a:r>
            <a:r>
              <a:rPr sz="1400" spc="-15" dirty="0">
                <a:latin typeface="Franklin Gothic Medium"/>
                <a:cs typeface="Franklin Gothic Medium"/>
              </a:rPr>
              <a:t>hold </a:t>
            </a:r>
            <a:r>
              <a:rPr sz="1400" spc="-10" dirty="0">
                <a:latin typeface="Franklin Gothic Medium"/>
                <a:cs typeface="Franklin Gothic Medium"/>
              </a:rPr>
              <a:t>their </a:t>
            </a:r>
            <a:r>
              <a:rPr sz="1400" spc="-5" dirty="0">
                <a:latin typeface="Franklin Gothic Medium"/>
                <a:cs typeface="Franklin Gothic Medium"/>
              </a:rPr>
              <a:t> shaped </a:t>
            </a:r>
            <a:r>
              <a:rPr sz="1400" spc="-10" dirty="0">
                <a:latin typeface="Franklin Gothic Medium"/>
                <a:cs typeface="Franklin Gothic Medium"/>
              </a:rPr>
              <a:t>after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cooking</a:t>
            </a:r>
            <a:endParaRPr sz="1400">
              <a:latin typeface="Franklin Gothic Medium"/>
              <a:cs typeface="Franklin Gothic Medium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401050" y="2585466"/>
            <a:ext cx="1684020" cy="2466340"/>
            <a:chOff x="8401050" y="2585466"/>
            <a:chExt cx="1684020" cy="2466340"/>
          </a:xfrm>
        </p:grpSpPr>
        <p:sp>
          <p:nvSpPr>
            <p:cNvPr id="35" name="object 35"/>
            <p:cNvSpPr/>
            <p:nvPr/>
          </p:nvSpPr>
          <p:spPr>
            <a:xfrm>
              <a:off x="8402573" y="2586990"/>
              <a:ext cx="1681480" cy="2463165"/>
            </a:xfrm>
            <a:custGeom>
              <a:avLst/>
              <a:gdLst/>
              <a:ahLst/>
              <a:cxnLst/>
              <a:rect l="l" t="t" r="r" b="b"/>
              <a:pathLst>
                <a:path w="1681479" h="2463165">
                  <a:moveTo>
                    <a:pt x="1680972" y="0"/>
                  </a:moveTo>
                  <a:lnTo>
                    <a:pt x="0" y="0"/>
                  </a:lnTo>
                  <a:lnTo>
                    <a:pt x="0" y="2462783"/>
                  </a:lnTo>
                  <a:lnTo>
                    <a:pt x="1680972" y="2462783"/>
                  </a:lnTo>
                  <a:lnTo>
                    <a:pt x="1680972" y="0"/>
                  </a:lnTo>
                  <a:close/>
                </a:path>
              </a:pathLst>
            </a:custGeom>
            <a:solidFill>
              <a:srgbClr val="E8E8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01050" y="2585466"/>
              <a:ext cx="1684020" cy="2466340"/>
            </a:xfrm>
            <a:custGeom>
              <a:avLst/>
              <a:gdLst/>
              <a:ahLst/>
              <a:cxnLst/>
              <a:rect l="l" t="t" r="r" b="b"/>
              <a:pathLst>
                <a:path w="1684020" h="2466340">
                  <a:moveTo>
                    <a:pt x="0" y="2430780"/>
                  </a:moveTo>
                  <a:lnTo>
                    <a:pt x="0" y="2465832"/>
                  </a:lnTo>
                  <a:lnTo>
                    <a:pt x="35051" y="2465832"/>
                  </a:lnTo>
                  <a:lnTo>
                    <a:pt x="0" y="2430780"/>
                  </a:lnTo>
                  <a:close/>
                </a:path>
                <a:path w="1684020" h="2466340">
                  <a:moveTo>
                    <a:pt x="35051" y="0"/>
                  </a:moveTo>
                  <a:lnTo>
                    <a:pt x="0" y="35051"/>
                  </a:lnTo>
                  <a:lnTo>
                    <a:pt x="0" y="2430780"/>
                  </a:lnTo>
                  <a:lnTo>
                    <a:pt x="35051" y="2465832"/>
                  </a:lnTo>
                  <a:lnTo>
                    <a:pt x="35051" y="0"/>
                  </a:lnTo>
                  <a:close/>
                </a:path>
                <a:path w="1684020" h="2466340">
                  <a:moveTo>
                    <a:pt x="1648968" y="2430780"/>
                  </a:moveTo>
                  <a:lnTo>
                    <a:pt x="35051" y="2430780"/>
                  </a:lnTo>
                  <a:lnTo>
                    <a:pt x="35051" y="2465832"/>
                  </a:lnTo>
                  <a:lnTo>
                    <a:pt x="1648968" y="2465832"/>
                  </a:lnTo>
                  <a:lnTo>
                    <a:pt x="1648968" y="2430780"/>
                  </a:lnTo>
                  <a:close/>
                </a:path>
                <a:path w="1684020" h="2466340">
                  <a:moveTo>
                    <a:pt x="1648968" y="0"/>
                  </a:moveTo>
                  <a:lnTo>
                    <a:pt x="1648968" y="2465832"/>
                  </a:lnTo>
                  <a:lnTo>
                    <a:pt x="1684020" y="2430780"/>
                  </a:lnTo>
                  <a:lnTo>
                    <a:pt x="1684020" y="35051"/>
                  </a:lnTo>
                  <a:lnTo>
                    <a:pt x="1648968" y="0"/>
                  </a:lnTo>
                  <a:close/>
                </a:path>
                <a:path w="1684020" h="2466340">
                  <a:moveTo>
                    <a:pt x="1684020" y="2430780"/>
                  </a:moveTo>
                  <a:lnTo>
                    <a:pt x="1648968" y="2465832"/>
                  </a:lnTo>
                  <a:lnTo>
                    <a:pt x="1684020" y="2465832"/>
                  </a:lnTo>
                  <a:lnTo>
                    <a:pt x="1684020" y="2430780"/>
                  </a:lnTo>
                  <a:close/>
                </a:path>
                <a:path w="1684020" h="2466340">
                  <a:moveTo>
                    <a:pt x="35051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35051" y="0"/>
                  </a:lnTo>
                  <a:close/>
                </a:path>
                <a:path w="1684020" h="2466340">
                  <a:moveTo>
                    <a:pt x="1648968" y="0"/>
                  </a:moveTo>
                  <a:lnTo>
                    <a:pt x="35051" y="0"/>
                  </a:lnTo>
                  <a:lnTo>
                    <a:pt x="35051" y="35051"/>
                  </a:lnTo>
                  <a:lnTo>
                    <a:pt x="1648968" y="35051"/>
                  </a:lnTo>
                  <a:lnTo>
                    <a:pt x="1648968" y="0"/>
                  </a:lnTo>
                  <a:close/>
                </a:path>
                <a:path w="1684020" h="2466340">
                  <a:moveTo>
                    <a:pt x="1684020" y="0"/>
                  </a:moveTo>
                  <a:lnTo>
                    <a:pt x="1648968" y="0"/>
                  </a:lnTo>
                  <a:lnTo>
                    <a:pt x="1684020" y="35051"/>
                  </a:lnTo>
                  <a:lnTo>
                    <a:pt x="16840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402573" y="2586989"/>
            <a:ext cx="1681480" cy="24631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99060" marR="94615" indent="1905" algn="ctr">
              <a:lnSpc>
                <a:spcPct val="100000"/>
              </a:lnSpc>
              <a:spcBef>
                <a:spcPts val="315"/>
              </a:spcBef>
            </a:pP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Fingerling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potatoes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ar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e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5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w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ax</a:t>
            </a:r>
            <a:r>
              <a:rPr sz="1400" spc="-4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y</a:t>
            </a:r>
            <a:r>
              <a:rPr sz="1400" spc="-5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and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f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ir</a:t>
            </a:r>
            <a:r>
              <a:rPr sz="1400" spc="-4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m 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in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texture.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Their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buttery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and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earthy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flavor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is enhanced </a:t>
            </a:r>
            <a:r>
              <a:rPr sz="140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by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pan-frying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and </a:t>
            </a:r>
            <a:r>
              <a:rPr sz="140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roasting.</a:t>
            </a:r>
            <a:r>
              <a:rPr sz="1400" spc="-4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Their</a:t>
            </a:r>
            <a:r>
              <a:rPr sz="1400" spc="-4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color </a:t>
            </a:r>
            <a:r>
              <a:rPr sz="1400" spc="-3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and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shape </a:t>
            </a:r>
            <a:r>
              <a:rPr sz="1400" spc="-3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makes </a:t>
            </a:r>
            <a:r>
              <a:rPr sz="1400" spc="-3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them </a:t>
            </a:r>
            <a:r>
              <a:rPr sz="1400" spc="-1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 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welcome </a:t>
            </a:r>
            <a:r>
              <a:rPr sz="1400" spc="-2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1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addition </a:t>
            </a:r>
            <a:r>
              <a:rPr sz="1400" spc="-3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to</a:t>
            </a:r>
            <a:r>
              <a:rPr sz="1400" spc="29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spc="-3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any </a:t>
            </a:r>
            <a:r>
              <a:rPr sz="1400" spc="-25" dirty="0">
                <a:solidFill>
                  <a:srgbClr val="1F2023"/>
                </a:solidFill>
                <a:latin typeface="Franklin Gothic Medium"/>
                <a:cs typeface="Franklin Gothic Medium"/>
              </a:rPr>
              <a:t> </a:t>
            </a:r>
            <a:r>
              <a:rPr sz="1400" dirty="0">
                <a:solidFill>
                  <a:srgbClr val="1F2023"/>
                </a:solidFill>
                <a:latin typeface="Franklin Gothic Medium"/>
                <a:cs typeface="Franklin Gothic Medium"/>
              </a:rPr>
              <a:t>dish.</a:t>
            </a:r>
            <a:endParaRPr sz="1400">
              <a:latin typeface="Franklin Gothic Medium"/>
              <a:cs typeface="Franklin Gothic Medium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168890" y="2585466"/>
            <a:ext cx="1684020" cy="1819910"/>
            <a:chOff x="10168890" y="2585466"/>
            <a:chExt cx="1684020" cy="1819910"/>
          </a:xfrm>
        </p:grpSpPr>
        <p:sp>
          <p:nvSpPr>
            <p:cNvPr id="39" name="object 39"/>
            <p:cNvSpPr/>
            <p:nvPr/>
          </p:nvSpPr>
          <p:spPr>
            <a:xfrm>
              <a:off x="10170414" y="2586990"/>
              <a:ext cx="1681480" cy="1816735"/>
            </a:xfrm>
            <a:custGeom>
              <a:avLst/>
              <a:gdLst/>
              <a:ahLst/>
              <a:cxnLst/>
              <a:rect l="l" t="t" r="r" b="b"/>
              <a:pathLst>
                <a:path w="1681479" h="1816735">
                  <a:moveTo>
                    <a:pt x="1680972" y="0"/>
                  </a:moveTo>
                  <a:lnTo>
                    <a:pt x="0" y="0"/>
                  </a:lnTo>
                  <a:lnTo>
                    <a:pt x="0" y="1816607"/>
                  </a:lnTo>
                  <a:lnTo>
                    <a:pt x="1680972" y="1816607"/>
                  </a:lnTo>
                  <a:lnTo>
                    <a:pt x="1680972" y="0"/>
                  </a:lnTo>
                  <a:close/>
                </a:path>
              </a:pathLst>
            </a:custGeom>
            <a:solidFill>
              <a:srgbClr val="E8E8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168890" y="2585466"/>
              <a:ext cx="1684020" cy="1819910"/>
            </a:xfrm>
            <a:custGeom>
              <a:avLst/>
              <a:gdLst/>
              <a:ahLst/>
              <a:cxnLst/>
              <a:rect l="l" t="t" r="r" b="b"/>
              <a:pathLst>
                <a:path w="1684020" h="1819910">
                  <a:moveTo>
                    <a:pt x="0" y="1784604"/>
                  </a:moveTo>
                  <a:lnTo>
                    <a:pt x="0" y="1819656"/>
                  </a:lnTo>
                  <a:lnTo>
                    <a:pt x="35051" y="1819656"/>
                  </a:lnTo>
                  <a:lnTo>
                    <a:pt x="0" y="1784604"/>
                  </a:lnTo>
                  <a:close/>
                </a:path>
                <a:path w="1684020" h="1819910">
                  <a:moveTo>
                    <a:pt x="35051" y="0"/>
                  </a:moveTo>
                  <a:lnTo>
                    <a:pt x="0" y="35051"/>
                  </a:lnTo>
                  <a:lnTo>
                    <a:pt x="0" y="1784604"/>
                  </a:lnTo>
                  <a:lnTo>
                    <a:pt x="35051" y="1819656"/>
                  </a:lnTo>
                  <a:lnTo>
                    <a:pt x="35051" y="0"/>
                  </a:lnTo>
                  <a:close/>
                </a:path>
                <a:path w="1684020" h="1819910">
                  <a:moveTo>
                    <a:pt x="1648967" y="1784604"/>
                  </a:moveTo>
                  <a:lnTo>
                    <a:pt x="35051" y="1784604"/>
                  </a:lnTo>
                  <a:lnTo>
                    <a:pt x="35051" y="1819656"/>
                  </a:lnTo>
                  <a:lnTo>
                    <a:pt x="1648967" y="1819656"/>
                  </a:lnTo>
                  <a:lnTo>
                    <a:pt x="1648967" y="1784604"/>
                  </a:lnTo>
                  <a:close/>
                </a:path>
                <a:path w="1684020" h="1819910">
                  <a:moveTo>
                    <a:pt x="1648967" y="0"/>
                  </a:moveTo>
                  <a:lnTo>
                    <a:pt x="1648967" y="1819656"/>
                  </a:lnTo>
                  <a:lnTo>
                    <a:pt x="1684019" y="1784604"/>
                  </a:lnTo>
                  <a:lnTo>
                    <a:pt x="1684019" y="35051"/>
                  </a:lnTo>
                  <a:lnTo>
                    <a:pt x="1648967" y="0"/>
                  </a:lnTo>
                  <a:close/>
                </a:path>
                <a:path w="1684020" h="1819910">
                  <a:moveTo>
                    <a:pt x="1684019" y="1784604"/>
                  </a:moveTo>
                  <a:lnTo>
                    <a:pt x="1648967" y="1819656"/>
                  </a:lnTo>
                  <a:lnTo>
                    <a:pt x="1684019" y="1819656"/>
                  </a:lnTo>
                  <a:lnTo>
                    <a:pt x="1684019" y="1784604"/>
                  </a:lnTo>
                  <a:close/>
                </a:path>
                <a:path w="1684020" h="1819910">
                  <a:moveTo>
                    <a:pt x="35051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35051" y="0"/>
                  </a:lnTo>
                  <a:close/>
                </a:path>
                <a:path w="1684020" h="1819910">
                  <a:moveTo>
                    <a:pt x="1648967" y="0"/>
                  </a:moveTo>
                  <a:lnTo>
                    <a:pt x="35051" y="0"/>
                  </a:lnTo>
                  <a:lnTo>
                    <a:pt x="35051" y="35051"/>
                  </a:lnTo>
                  <a:lnTo>
                    <a:pt x="1648967" y="35051"/>
                  </a:lnTo>
                  <a:lnTo>
                    <a:pt x="1648967" y="0"/>
                  </a:lnTo>
                  <a:close/>
                </a:path>
                <a:path w="1684020" h="1819910">
                  <a:moveTo>
                    <a:pt x="1684019" y="0"/>
                  </a:moveTo>
                  <a:lnTo>
                    <a:pt x="1648967" y="0"/>
                  </a:lnTo>
                  <a:lnTo>
                    <a:pt x="1684019" y="35051"/>
                  </a:lnTo>
                  <a:lnTo>
                    <a:pt x="16840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0170414" y="2586989"/>
            <a:ext cx="1681480" cy="181673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51765" marR="145415" indent="1905" algn="ctr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latin typeface="Franklin Gothic Medium"/>
                <a:cs typeface="Franklin Gothic Medium"/>
              </a:rPr>
              <a:t>Its </a:t>
            </a:r>
            <a:r>
              <a:rPr sz="1400" spc="-15" dirty="0">
                <a:latin typeface="Franklin Gothic Medium"/>
                <a:cs typeface="Franklin Gothic Medium"/>
              </a:rPr>
              <a:t>large, </a:t>
            </a:r>
            <a:r>
              <a:rPr sz="1400" spc="-25" dirty="0">
                <a:latin typeface="Franklin Gothic Medium"/>
                <a:cs typeface="Franklin Gothic Medium"/>
              </a:rPr>
              <a:t>starchy, </a:t>
            </a:r>
            <a:r>
              <a:rPr sz="1400" spc="-2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sweet-tasting, </a:t>
            </a:r>
            <a:r>
              <a:rPr sz="1400" spc="-10" dirty="0">
                <a:latin typeface="Franklin Gothic Medium"/>
                <a:cs typeface="Franklin Gothic Medium"/>
              </a:rPr>
              <a:t> tuberous</a:t>
            </a:r>
            <a:r>
              <a:rPr sz="1400" spc="-4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roots</a:t>
            </a:r>
            <a:r>
              <a:rPr sz="1400" spc="-50" dirty="0">
                <a:latin typeface="Franklin Gothic Medium"/>
                <a:cs typeface="Franklin Gothic Medium"/>
              </a:rPr>
              <a:t> </a:t>
            </a:r>
            <a:r>
              <a:rPr sz="1400" spc="-10" dirty="0">
                <a:latin typeface="Franklin Gothic Medium"/>
                <a:cs typeface="Franklin Gothic Medium"/>
              </a:rPr>
              <a:t>are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a </a:t>
            </a:r>
            <a:r>
              <a:rPr sz="1400" spc="-20" dirty="0">
                <a:latin typeface="Franklin Gothic Medium"/>
                <a:cs typeface="Franklin Gothic Medium"/>
              </a:rPr>
              <a:t>root</a:t>
            </a:r>
            <a:r>
              <a:rPr sz="1400" spc="-45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vegetable.</a:t>
            </a:r>
            <a:endParaRPr sz="1400">
              <a:latin typeface="Franklin Gothic Medium"/>
              <a:cs typeface="Franklin Gothic Medium"/>
            </a:endParaRPr>
          </a:p>
          <a:p>
            <a:pPr marL="187325" marR="179705" algn="ctr">
              <a:lnSpc>
                <a:spcPct val="100000"/>
              </a:lnSpc>
            </a:pPr>
            <a:r>
              <a:rPr sz="1400" spc="-5" dirty="0">
                <a:latin typeface="Franklin Gothic Medium"/>
                <a:cs typeface="Franklin Gothic Medium"/>
              </a:rPr>
              <a:t>The</a:t>
            </a:r>
            <a:r>
              <a:rPr sz="1400" spc="-50" dirty="0">
                <a:latin typeface="Franklin Gothic Medium"/>
                <a:cs typeface="Franklin Gothic Medium"/>
              </a:rPr>
              <a:t> </a:t>
            </a:r>
            <a:r>
              <a:rPr sz="1400" spc="-25" dirty="0">
                <a:latin typeface="Franklin Gothic Medium"/>
                <a:cs typeface="Franklin Gothic Medium"/>
              </a:rPr>
              <a:t>young </a:t>
            </a:r>
            <a:r>
              <a:rPr sz="1400" spc="-10" dirty="0">
                <a:latin typeface="Franklin Gothic Medium"/>
                <a:cs typeface="Franklin Gothic Medium"/>
              </a:rPr>
              <a:t>shoots </a:t>
            </a:r>
            <a:r>
              <a:rPr sz="1400" spc="-33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and </a:t>
            </a:r>
            <a:r>
              <a:rPr sz="1400" spc="-15" dirty="0">
                <a:latin typeface="Franklin Gothic Medium"/>
                <a:cs typeface="Franklin Gothic Medium"/>
              </a:rPr>
              <a:t>leaves </a:t>
            </a:r>
            <a:r>
              <a:rPr sz="1400" spc="-10" dirty="0">
                <a:latin typeface="Franklin Gothic Medium"/>
                <a:cs typeface="Franklin Gothic Medium"/>
              </a:rPr>
              <a:t>are </a:t>
            </a:r>
            <a:r>
              <a:rPr sz="1400" spc="-5" dirty="0">
                <a:latin typeface="Franklin Gothic Medium"/>
                <a:cs typeface="Franklin Gothic Medium"/>
              </a:rPr>
              <a:t> </a:t>
            </a:r>
            <a:r>
              <a:rPr sz="1400" spc="-20" dirty="0">
                <a:latin typeface="Franklin Gothic Medium"/>
                <a:cs typeface="Franklin Gothic Medium"/>
              </a:rPr>
              <a:t>so</a:t>
            </a:r>
            <a:r>
              <a:rPr sz="1400" spc="-40" dirty="0">
                <a:latin typeface="Franklin Gothic Medium"/>
                <a:cs typeface="Franklin Gothic Medium"/>
              </a:rPr>
              <a:t>m</a:t>
            </a:r>
            <a:r>
              <a:rPr sz="1400" spc="-20" dirty="0">
                <a:latin typeface="Franklin Gothic Medium"/>
                <a:cs typeface="Franklin Gothic Medium"/>
              </a:rPr>
              <a:t>e</a:t>
            </a:r>
            <a:r>
              <a:rPr sz="1400" spc="-25" dirty="0">
                <a:latin typeface="Franklin Gothic Medium"/>
                <a:cs typeface="Franklin Gothic Medium"/>
              </a:rPr>
              <a:t>times</a:t>
            </a:r>
            <a:r>
              <a:rPr sz="1400" spc="-30" dirty="0">
                <a:latin typeface="Franklin Gothic Medium"/>
                <a:cs typeface="Franklin Gothic Medium"/>
              </a:rPr>
              <a:t> </a:t>
            </a:r>
            <a:r>
              <a:rPr sz="1400" spc="-15" dirty="0">
                <a:latin typeface="Franklin Gothic Medium"/>
                <a:cs typeface="Franklin Gothic Medium"/>
              </a:rPr>
              <a:t>ea</a:t>
            </a:r>
            <a:r>
              <a:rPr sz="1400" spc="-35" dirty="0">
                <a:latin typeface="Franklin Gothic Medium"/>
                <a:cs typeface="Franklin Gothic Medium"/>
              </a:rPr>
              <a:t>t</a:t>
            </a:r>
            <a:r>
              <a:rPr sz="1400" spc="-5" dirty="0">
                <a:latin typeface="Franklin Gothic Medium"/>
                <a:cs typeface="Franklin Gothic Medium"/>
              </a:rPr>
              <a:t>en  </a:t>
            </a:r>
            <a:r>
              <a:rPr sz="1400" dirty="0">
                <a:latin typeface="Franklin Gothic Medium"/>
                <a:cs typeface="Franklin Gothic Medium"/>
              </a:rPr>
              <a:t>as</a:t>
            </a:r>
            <a:r>
              <a:rPr sz="1400" spc="-15" dirty="0">
                <a:latin typeface="Franklin Gothic Medium"/>
                <a:cs typeface="Franklin Gothic Medium"/>
              </a:rPr>
              <a:t> </a:t>
            </a:r>
            <a:r>
              <a:rPr sz="1400" spc="-5" dirty="0">
                <a:latin typeface="Franklin Gothic Medium"/>
                <a:cs typeface="Franklin Gothic Medium"/>
              </a:rPr>
              <a:t>greens.</a:t>
            </a:r>
            <a:endParaRPr sz="1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2183" y="1069847"/>
            <a:ext cx="9756648" cy="48463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0" y="0"/>
            <a:ext cx="6659880" cy="6858000"/>
          </a:xfrm>
          <a:custGeom>
            <a:avLst/>
            <a:gdLst/>
            <a:ahLst/>
            <a:cxnLst/>
            <a:rect l="l" t="t" r="r" b="b"/>
            <a:pathLst>
              <a:path w="6659880" h="6858000">
                <a:moveTo>
                  <a:pt x="0" y="6858000"/>
                </a:moveTo>
                <a:lnTo>
                  <a:pt x="6659880" y="6858000"/>
                </a:lnTo>
                <a:lnTo>
                  <a:pt x="66598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532120" cy="6858000"/>
            <a:chOff x="0" y="0"/>
            <a:chExt cx="553212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303520" cy="6858000"/>
            </a:xfrm>
            <a:custGeom>
              <a:avLst/>
              <a:gdLst/>
              <a:ahLst/>
              <a:cxnLst/>
              <a:rect l="l" t="t" r="r" b="b"/>
              <a:pathLst>
                <a:path w="5303520" h="6858000">
                  <a:moveTo>
                    <a:pt x="530352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303520" y="6858000"/>
                  </a:lnTo>
                  <a:lnTo>
                    <a:pt x="5303520" y="0"/>
                  </a:lnTo>
                  <a:close/>
                </a:path>
              </a:pathLst>
            </a:custGeom>
            <a:solidFill>
              <a:srgbClr val="8B8D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352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5339" y="402463"/>
            <a:ext cx="36099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800" spc="-90" dirty="0">
                <a:solidFill>
                  <a:srgbClr val="181B0D"/>
                </a:solidFill>
              </a:rPr>
              <a:t>When</a:t>
            </a:r>
            <a:r>
              <a:rPr sz="4800" spc="-45" dirty="0">
                <a:solidFill>
                  <a:srgbClr val="181B0D"/>
                </a:solidFill>
              </a:rPr>
              <a:t> </a:t>
            </a:r>
            <a:r>
              <a:rPr sz="4800" spc="-95" dirty="0">
                <a:solidFill>
                  <a:srgbClr val="181B0D"/>
                </a:solidFill>
              </a:rPr>
              <a:t>to</a:t>
            </a:r>
            <a:r>
              <a:rPr sz="4800" spc="-40" dirty="0">
                <a:solidFill>
                  <a:srgbClr val="181B0D"/>
                </a:solidFill>
              </a:rPr>
              <a:t> </a:t>
            </a:r>
            <a:r>
              <a:rPr sz="4800" spc="-80" dirty="0">
                <a:solidFill>
                  <a:srgbClr val="181B0D"/>
                </a:solidFill>
              </a:rPr>
              <a:t>Plant</a:t>
            </a:r>
            <a:endParaRPr sz="48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2120" y="0"/>
            <a:ext cx="6659880" cy="685799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09955" y="2169413"/>
            <a:ext cx="4491355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3580" marR="5080" indent="-704215">
              <a:lnSpc>
                <a:spcPct val="112799"/>
              </a:lnSpc>
              <a:spcBef>
                <a:spcPts val="100"/>
              </a:spcBef>
            </a:pPr>
            <a:r>
              <a:rPr sz="18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You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can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plant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potatoes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up 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to 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two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weeks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earlier </a:t>
            </a:r>
            <a:r>
              <a:rPr sz="1800" spc="-434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than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average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last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frost</a:t>
            </a:r>
            <a:r>
              <a:rPr sz="1800" spc="-4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date.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647" y="3480308"/>
            <a:ext cx="4850765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419100">
              <a:lnSpc>
                <a:spcPct val="112799"/>
              </a:lnSpc>
              <a:spcBef>
                <a:spcPts val="100"/>
              </a:spcBef>
            </a:pPr>
            <a:r>
              <a:rPr sz="1800" spc="-5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You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can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find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your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area’s 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last frost </a:t>
            </a:r>
            <a:r>
              <a:rPr sz="1800" spc="-2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date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at: 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u="sng" spc="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h</a:t>
            </a:r>
            <a:r>
              <a:rPr sz="1800" u="sng" spc="-2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tt</a:t>
            </a:r>
            <a:r>
              <a:rPr sz="1800" u="sng" spc="-3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ps://ww</a:t>
            </a:r>
            <a:r>
              <a:rPr sz="1800" u="sng" spc="-9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w</a:t>
            </a:r>
            <a:r>
              <a:rPr sz="1800" u="sng" spc="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.</a:t>
            </a:r>
            <a:r>
              <a:rPr sz="1800" u="sng" spc="-3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a</a:t>
            </a:r>
            <a:r>
              <a:rPr sz="1800" u="sng" spc="-3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l</a:t>
            </a:r>
            <a:r>
              <a:rPr sz="1800" u="sng" spc="-8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m</a:t>
            </a:r>
            <a:r>
              <a:rPr sz="1800" u="sng" spc="-4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a</a:t>
            </a:r>
            <a:r>
              <a:rPr sz="1800" u="sng" spc="-1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n</a:t>
            </a:r>
            <a:r>
              <a:rPr sz="1800" u="sng" spc="-2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ac.com</a:t>
            </a:r>
            <a:r>
              <a:rPr sz="1800" u="sng" spc="-3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/ga</a:t>
            </a:r>
            <a:r>
              <a:rPr sz="1800" u="sng" spc="-4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r</a:t>
            </a:r>
            <a:r>
              <a:rPr sz="1800" u="sng" spc="-2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dening</a:t>
            </a:r>
            <a:r>
              <a:rPr sz="1800" u="sng" spc="-3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/</a:t>
            </a:r>
            <a:r>
              <a:rPr sz="1800" u="sng" spc="-2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f</a:t>
            </a:r>
            <a:r>
              <a:rPr sz="1800" u="sng" spc="-5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r</a:t>
            </a:r>
            <a:r>
              <a:rPr sz="1800" u="sng" spc="-1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ost</a:t>
            </a:r>
            <a:r>
              <a:rPr sz="1800" u="sng" spc="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d</a:t>
            </a:r>
            <a:r>
              <a:rPr sz="1800" u="sng" spc="-30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a</a:t>
            </a:r>
            <a:r>
              <a:rPr sz="1800" u="sng" spc="-65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t</a:t>
            </a:r>
            <a:r>
              <a:rPr sz="1800" u="sng" dirty="0">
                <a:solidFill>
                  <a:srgbClr val="947999"/>
                </a:solidFill>
                <a:uFill>
                  <a:solidFill>
                    <a:srgbClr val="947999"/>
                  </a:solidFill>
                </a:uFill>
                <a:latin typeface="Franklin Gothic Medium"/>
                <a:cs typeface="Franklin Gothic Medium"/>
                <a:hlinkClick r:id="rId3"/>
              </a:rPr>
              <a:t>es#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0872" y="4825695"/>
            <a:ext cx="35540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The</a:t>
            </a:r>
            <a:r>
              <a:rPr sz="1800" spc="-3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soil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should</a:t>
            </a:r>
            <a:r>
              <a:rPr sz="1800" spc="-4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be</a:t>
            </a:r>
            <a:r>
              <a:rPr sz="1800" spc="-3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2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at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-10" dirty="0">
                <a:solidFill>
                  <a:srgbClr val="181B0D"/>
                </a:solidFill>
                <a:latin typeface="Franklin Gothic Medium"/>
                <a:cs typeface="Franklin Gothic Medium"/>
              </a:rPr>
              <a:t>least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40</a:t>
            </a:r>
            <a:r>
              <a:rPr sz="1800" spc="-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1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-</a:t>
            </a:r>
            <a:r>
              <a:rPr sz="1800" spc="-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 </a:t>
            </a:r>
            <a:r>
              <a:rPr sz="1800" spc="5" dirty="0">
                <a:solidFill>
                  <a:srgbClr val="181B0D"/>
                </a:solidFill>
                <a:latin typeface="Franklin Gothic Medium"/>
                <a:cs typeface="Franklin Gothic Medium"/>
              </a:rPr>
              <a:t>45°F</a:t>
            </a:r>
            <a:endParaRPr sz="1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47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1337</Words>
  <Application>Microsoft Office PowerPoint</Application>
  <PresentationFormat>Widescreen</PresentationFormat>
  <Paragraphs>151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Broadway</vt:lpstr>
      <vt:lpstr>Calibri</vt:lpstr>
      <vt:lpstr>Franklin Gothic Medium</vt:lpstr>
      <vt:lpstr>Times New Roman</vt:lpstr>
      <vt:lpstr>Trebuchet MS</vt:lpstr>
      <vt:lpstr>Office Theme</vt:lpstr>
      <vt:lpstr>PowerPoint Presentation</vt:lpstr>
      <vt:lpstr>South American Origins,  Worldwide Impact</vt:lpstr>
      <vt:lpstr>PowerPoint Presentation</vt:lpstr>
      <vt:lpstr>“What I say is that, if a man  really likes potatoes, he  must be a pretty decent  sort of fellow.”</vt:lpstr>
      <vt:lpstr>Planting Potatoes</vt:lpstr>
      <vt:lpstr>Types of  Potatoes</vt:lpstr>
      <vt:lpstr>Types of Potatoes to Consider</vt:lpstr>
      <vt:lpstr>PowerPoint Presentation</vt:lpstr>
      <vt:lpstr>When to Plant</vt:lpstr>
      <vt:lpstr>Where to Start</vt:lpstr>
      <vt:lpstr>Where to Plant</vt:lpstr>
      <vt:lpstr>How To Plant</vt:lpstr>
      <vt:lpstr>Fertilizer</vt:lpstr>
      <vt:lpstr>Plant Care</vt:lpstr>
      <vt:lpstr>Too Much?</vt:lpstr>
      <vt:lpstr>Common Potato Diseases</vt:lpstr>
      <vt:lpstr>Potato Blight</vt:lpstr>
      <vt:lpstr>Weeds</vt:lpstr>
      <vt:lpstr>PowerPoint Presentation</vt:lpstr>
      <vt:lpstr>Harvest potatoes when they are fully mature and the skin has set</vt:lpstr>
      <vt:lpstr>POTATO NUTRITION</vt:lpstr>
      <vt:lpstr>POTATO NUTRITION</vt:lpstr>
      <vt:lpstr>SBC Agriculture Division Plants Potatoes!</vt:lpstr>
      <vt:lpstr>THANK YO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Jaimie Archambault</dc:creator>
  <cp:lastModifiedBy>Jaimie Archambault</cp:lastModifiedBy>
  <cp:revision>1</cp:revision>
  <dcterms:created xsi:type="dcterms:W3CDTF">2021-04-15T13:22:19Z</dcterms:created>
  <dcterms:modified xsi:type="dcterms:W3CDTF">2022-02-10T18:04:39Z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2021-04-14T00:00:00Z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2021-04-15T00:00:00Z</vt:filetime>
  </property>
</Properties>
</file>